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Lst>
  <p:sldSz cx="40233600" cy="40233600"/>
  <p:notesSz cx="700405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672">
          <p15:clr>
            <a:srgbClr val="A4A3A4"/>
          </p15:clr>
        </p15:guide>
        <p15:guide id="2" pos="1267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a Stiles" initials="CS" lastIdx="1" clrIdx="0">
    <p:extLst>
      <p:ext uri="{19B8F6BF-5375-455C-9EA6-DF929625EA0E}">
        <p15:presenceInfo xmlns:p15="http://schemas.microsoft.com/office/powerpoint/2012/main" userId="b35202bb27e0eab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66EA4"/>
    <a:srgbClr val="EAEAEA"/>
    <a:srgbClr val="FFFFFF"/>
    <a:srgbClr val="006699"/>
    <a:srgbClr val="CCECFF"/>
    <a:srgbClr val="F8F8F8"/>
    <a:srgbClr val="FFFF66"/>
    <a:srgbClr val="003A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315" autoAdjust="0"/>
    <p:restoredTop sz="94676" autoAdjust="0"/>
  </p:normalViewPr>
  <p:slideViewPr>
    <p:cSldViewPr>
      <p:cViewPr varScale="1">
        <p:scale>
          <a:sx n="19" d="100"/>
          <a:sy n="19" d="100"/>
        </p:scale>
        <p:origin x="2070" y="96"/>
      </p:cViewPr>
      <p:guideLst>
        <p:guide orient="horz" pos="12672"/>
        <p:guide pos="1267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384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B9D9-45AE-A275-769EB967DA35}"/>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B9D9-45AE-A275-769EB967DA35}"/>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B9D9-45AE-A275-769EB967DA35}"/>
            </c:ext>
          </c:extLst>
        </c:ser>
        <c:dLbls>
          <c:showLegendKey val="0"/>
          <c:showVal val="0"/>
          <c:showCatName val="0"/>
          <c:showSerName val="0"/>
          <c:showPercent val="0"/>
          <c:showBubbleSize val="0"/>
        </c:dLbls>
        <c:gapWidth val="219"/>
        <c:overlap val="-27"/>
        <c:axId val="521879616"/>
        <c:axId val="521879944"/>
      </c:barChart>
      <c:catAx>
        <c:axId val="521879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crossAx val="521879944"/>
        <c:crosses val="autoZero"/>
        <c:auto val="1"/>
        <c:lblAlgn val="ctr"/>
        <c:lblOffset val="100"/>
        <c:noMultiLvlLbl val="0"/>
      </c:catAx>
      <c:valAx>
        <c:axId val="5218799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crossAx val="5218796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3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3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6AE41-977B-4766-9D8E-062B15225330}"/>
              </a:ext>
            </a:extLst>
          </p:cNvPr>
          <p:cNvSpPr>
            <a:spLocks noGrp="1"/>
          </p:cNvSpPr>
          <p:nvPr>
            <p:ph type="ctrTitle"/>
          </p:nvPr>
        </p:nvSpPr>
        <p:spPr>
          <a:xfrm>
            <a:off x="5029200" y="6584530"/>
            <a:ext cx="30175200" cy="14007253"/>
          </a:xfrm>
        </p:spPr>
        <p:txBody>
          <a:bodyPr anchor="b"/>
          <a:lstStyle>
            <a:lvl1pPr algn="ctr">
              <a:defRPr sz="19800"/>
            </a:lvl1pPr>
          </a:lstStyle>
          <a:p>
            <a:r>
              <a:rPr lang="en-US"/>
              <a:t>Click to edit Master title style</a:t>
            </a:r>
          </a:p>
        </p:txBody>
      </p:sp>
      <p:sp>
        <p:nvSpPr>
          <p:cNvPr id="3" name="Subtitle 2">
            <a:extLst>
              <a:ext uri="{FF2B5EF4-FFF2-40B4-BE49-F238E27FC236}">
                <a16:creationId xmlns:a16="http://schemas.microsoft.com/office/drawing/2014/main" id="{672D275C-6EF9-4B15-B6CA-159E1CF0FF89}"/>
              </a:ext>
            </a:extLst>
          </p:cNvPr>
          <p:cNvSpPr>
            <a:spLocks noGrp="1"/>
          </p:cNvSpPr>
          <p:nvPr>
            <p:ph type="subTitle" idx="1"/>
          </p:nvPr>
        </p:nvSpPr>
        <p:spPr>
          <a:xfrm>
            <a:off x="5029200" y="21131956"/>
            <a:ext cx="30175200" cy="9713804"/>
          </a:xfrm>
        </p:spPr>
        <p:txBody>
          <a:bodyPr/>
          <a:lstStyle>
            <a:lvl1pPr marL="0" indent="0" algn="ctr">
              <a:buNone/>
              <a:defRPr sz="7920"/>
            </a:lvl1pPr>
            <a:lvl2pPr marL="1508760" indent="0" algn="ctr">
              <a:buNone/>
              <a:defRPr sz="6600"/>
            </a:lvl2pPr>
            <a:lvl3pPr marL="3017520" indent="0" algn="ctr">
              <a:buNone/>
              <a:defRPr sz="5940"/>
            </a:lvl3pPr>
            <a:lvl4pPr marL="4526280" indent="0" algn="ctr">
              <a:buNone/>
              <a:defRPr sz="5280"/>
            </a:lvl4pPr>
            <a:lvl5pPr marL="6035040" indent="0" algn="ctr">
              <a:buNone/>
              <a:defRPr sz="5280"/>
            </a:lvl5pPr>
            <a:lvl6pPr marL="7543800" indent="0" algn="ctr">
              <a:buNone/>
              <a:defRPr sz="5280"/>
            </a:lvl6pPr>
            <a:lvl7pPr marL="9052560" indent="0" algn="ctr">
              <a:buNone/>
              <a:defRPr sz="5280"/>
            </a:lvl7pPr>
            <a:lvl8pPr marL="10561320" indent="0" algn="ctr">
              <a:buNone/>
              <a:defRPr sz="5280"/>
            </a:lvl8pPr>
            <a:lvl9pPr marL="12070080" indent="0" algn="ctr">
              <a:buNone/>
              <a:defRPr sz="5280"/>
            </a:lvl9pPr>
          </a:lstStyle>
          <a:p>
            <a:r>
              <a:rPr lang="en-US"/>
              <a:t>Click to edit Master subtitle style</a:t>
            </a:r>
          </a:p>
        </p:txBody>
      </p:sp>
      <p:sp>
        <p:nvSpPr>
          <p:cNvPr id="4" name="Date Placeholder 3">
            <a:extLst>
              <a:ext uri="{FF2B5EF4-FFF2-40B4-BE49-F238E27FC236}">
                <a16:creationId xmlns:a16="http://schemas.microsoft.com/office/drawing/2014/main" id="{4703AB26-CF12-4972-82BC-B29BB41D7672}"/>
              </a:ext>
            </a:extLst>
          </p:cNvPr>
          <p:cNvSpPr>
            <a:spLocks noGrp="1"/>
          </p:cNvSpPr>
          <p:nvPr>
            <p:ph type="dt" sz="half" idx="10"/>
          </p:nvPr>
        </p:nvSpPr>
        <p:spPr/>
        <p:txBody>
          <a:bodyPr/>
          <a:lstStyle/>
          <a:p>
            <a:fld id="{547978B2-369F-46DE-9CB3-632AEF8809BF}" type="datetimeFigureOut">
              <a:rPr lang="en-US" smtClean="0"/>
              <a:t>12/6/2021</a:t>
            </a:fld>
            <a:endParaRPr lang="en-US"/>
          </a:p>
        </p:txBody>
      </p:sp>
      <p:sp>
        <p:nvSpPr>
          <p:cNvPr id="5" name="Footer Placeholder 4">
            <a:extLst>
              <a:ext uri="{FF2B5EF4-FFF2-40B4-BE49-F238E27FC236}">
                <a16:creationId xmlns:a16="http://schemas.microsoft.com/office/drawing/2014/main" id="{B0923CD8-BE7E-4750-9069-0EF3E70022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0A0FFC-A8BE-4334-8CED-813021EFD436}"/>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1628603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794FF-E5AB-4AE9-BA61-439C254B0B6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E1618A-4960-4E23-9F9B-EF190CC14D8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F9C04E-2555-45C2-A33A-57C561334207}"/>
              </a:ext>
            </a:extLst>
          </p:cNvPr>
          <p:cNvSpPr>
            <a:spLocks noGrp="1"/>
          </p:cNvSpPr>
          <p:nvPr>
            <p:ph type="dt" sz="half" idx="10"/>
          </p:nvPr>
        </p:nvSpPr>
        <p:spPr/>
        <p:txBody>
          <a:bodyPr/>
          <a:lstStyle/>
          <a:p>
            <a:fld id="{547978B2-369F-46DE-9CB3-632AEF8809BF}" type="datetimeFigureOut">
              <a:rPr lang="en-US" smtClean="0"/>
              <a:t>12/6/2021</a:t>
            </a:fld>
            <a:endParaRPr lang="en-US"/>
          </a:p>
        </p:txBody>
      </p:sp>
      <p:sp>
        <p:nvSpPr>
          <p:cNvPr id="5" name="Footer Placeholder 4">
            <a:extLst>
              <a:ext uri="{FF2B5EF4-FFF2-40B4-BE49-F238E27FC236}">
                <a16:creationId xmlns:a16="http://schemas.microsoft.com/office/drawing/2014/main" id="{3072E42E-58CB-4338-A5B1-C36C35C0D0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69B140-639A-4784-A136-F6170F6C5F54}"/>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1964498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9D96F-3994-47E0-B6AB-AC68B045CA64}"/>
              </a:ext>
            </a:extLst>
          </p:cNvPr>
          <p:cNvSpPr>
            <a:spLocks noGrp="1"/>
          </p:cNvSpPr>
          <p:nvPr>
            <p:ph type="title" orient="vert"/>
          </p:nvPr>
        </p:nvSpPr>
        <p:spPr>
          <a:xfrm>
            <a:off x="28792170" y="2142067"/>
            <a:ext cx="8675370" cy="3409611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EB07CB7-7F9A-48B5-83F3-67E6F22DBCBF}"/>
              </a:ext>
            </a:extLst>
          </p:cNvPr>
          <p:cNvSpPr>
            <a:spLocks noGrp="1"/>
          </p:cNvSpPr>
          <p:nvPr>
            <p:ph type="body" orient="vert" idx="1"/>
          </p:nvPr>
        </p:nvSpPr>
        <p:spPr>
          <a:xfrm>
            <a:off x="2766060" y="2142067"/>
            <a:ext cx="25523190" cy="3409611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4EBD46-16B0-48EF-AF8D-3EB63CB4DF61}"/>
              </a:ext>
            </a:extLst>
          </p:cNvPr>
          <p:cNvSpPr>
            <a:spLocks noGrp="1"/>
          </p:cNvSpPr>
          <p:nvPr>
            <p:ph type="dt" sz="half" idx="10"/>
          </p:nvPr>
        </p:nvSpPr>
        <p:spPr/>
        <p:txBody>
          <a:bodyPr/>
          <a:lstStyle/>
          <a:p>
            <a:fld id="{547978B2-369F-46DE-9CB3-632AEF8809BF}" type="datetimeFigureOut">
              <a:rPr lang="en-US" smtClean="0"/>
              <a:t>12/6/2021</a:t>
            </a:fld>
            <a:endParaRPr lang="en-US"/>
          </a:p>
        </p:txBody>
      </p:sp>
      <p:sp>
        <p:nvSpPr>
          <p:cNvPr id="5" name="Footer Placeholder 4">
            <a:extLst>
              <a:ext uri="{FF2B5EF4-FFF2-40B4-BE49-F238E27FC236}">
                <a16:creationId xmlns:a16="http://schemas.microsoft.com/office/drawing/2014/main" id="{F1B19442-261F-467A-86EE-A302822E76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01E7CB-4E08-43EA-8739-ED1248C953BD}"/>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32142009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Instructions"/>
          <p:cNvSpPr/>
          <p:nvPr userDrawn="1"/>
        </p:nvSpPr>
        <p:spPr>
          <a:xfrm>
            <a:off x="-12573000" y="0"/>
            <a:ext cx="117348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09535" tIns="209535" rIns="209535" bIns="20953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This poster template is 44” high by 44” wide. It can be used to print any poster with a 1:1 aspect ratio.</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2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3" name="Group 2"/>
          <p:cNvGrpSpPr/>
          <p:nvPr userDrawn="1"/>
        </p:nvGrpSpPr>
        <p:grpSpPr>
          <a:xfrm>
            <a:off x="41071800" y="0"/>
            <a:ext cx="11734800" cy="40233600"/>
            <a:chOff x="33832800" y="0"/>
            <a:chExt cx="12801600" cy="43891200"/>
          </a:xfrm>
        </p:grpSpPr>
        <p:sp>
          <p:nvSpPr>
            <p:cNvPr id="4"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2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spTree>
    <p:extLst>
      <p:ext uri="{BB962C8B-B14F-4D97-AF65-F5344CB8AC3E}">
        <p14:creationId xmlns:p14="http://schemas.microsoft.com/office/powerpoint/2010/main" val="3244711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388C3-D88A-46AD-A951-6E2E2C3771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809B76-75B0-4452-BB11-9E7D9060D33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426EE5-E33F-41EF-9428-8EDDE4B2042E}"/>
              </a:ext>
            </a:extLst>
          </p:cNvPr>
          <p:cNvSpPr>
            <a:spLocks noGrp="1"/>
          </p:cNvSpPr>
          <p:nvPr>
            <p:ph type="dt" sz="half" idx="10"/>
          </p:nvPr>
        </p:nvSpPr>
        <p:spPr/>
        <p:txBody>
          <a:bodyPr/>
          <a:lstStyle/>
          <a:p>
            <a:fld id="{547978B2-369F-46DE-9CB3-632AEF8809BF}" type="datetimeFigureOut">
              <a:rPr lang="en-US" smtClean="0"/>
              <a:t>12/6/2021</a:t>
            </a:fld>
            <a:endParaRPr lang="en-US"/>
          </a:p>
        </p:txBody>
      </p:sp>
      <p:sp>
        <p:nvSpPr>
          <p:cNvPr id="5" name="Footer Placeholder 4">
            <a:extLst>
              <a:ext uri="{FF2B5EF4-FFF2-40B4-BE49-F238E27FC236}">
                <a16:creationId xmlns:a16="http://schemas.microsoft.com/office/drawing/2014/main" id="{DD952F4A-EC4E-4F11-9B95-0CE7959B9B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66BC9A-9463-41C5-B3F4-FF75EE4A3566}"/>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286912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8BBEA-D35E-43C5-9A73-C39007CB4D90}"/>
              </a:ext>
            </a:extLst>
          </p:cNvPr>
          <p:cNvSpPr>
            <a:spLocks noGrp="1"/>
          </p:cNvSpPr>
          <p:nvPr>
            <p:ph type="title"/>
          </p:nvPr>
        </p:nvSpPr>
        <p:spPr>
          <a:xfrm>
            <a:off x="2745105" y="10030466"/>
            <a:ext cx="34701480" cy="16736057"/>
          </a:xfrm>
        </p:spPr>
        <p:txBody>
          <a:bodyPr anchor="b"/>
          <a:lstStyle>
            <a:lvl1pPr>
              <a:defRPr sz="19800"/>
            </a:lvl1pPr>
          </a:lstStyle>
          <a:p>
            <a:r>
              <a:rPr lang="en-US"/>
              <a:t>Click to edit Master title style</a:t>
            </a:r>
          </a:p>
        </p:txBody>
      </p:sp>
      <p:sp>
        <p:nvSpPr>
          <p:cNvPr id="3" name="Text Placeholder 2">
            <a:extLst>
              <a:ext uri="{FF2B5EF4-FFF2-40B4-BE49-F238E27FC236}">
                <a16:creationId xmlns:a16="http://schemas.microsoft.com/office/drawing/2014/main" id="{86D0ACA4-3353-4533-B548-D5F6BE946597}"/>
              </a:ext>
            </a:extLst>
          </p:cNvPr>
          <p:cNvSpPr>
            <a:spLocks noGrp="1"/>
          </p:cNvSpPr>
          <p:nvPr>
            <p:ph type="body" idx="1"/>
          </p:nvPr>
        </p:nvSpPr>
        <p:spPr>
          <a:xfrm>
            <a:off x="2745105" y="26924853"/>
            <a:ext cx="34701480" cy="8801097"/>
          </a:xfrm>
        </p:spPr>
        <p:txBody>
          <a:bodyPr/>
          <a:lstStyle>
            <a:lvl1pPr marL="0" indent="0">
              <a:buNone/>
              <a:defRPr sz="7920">
                <a:solidFill>
                  <a:schemeClr val="tx1">
                    <a:tint val="75000"/>
                  </a:schemeClr>
                </a:solidFill>
              </a:defRPr>
            </a:lvl1pPr>
            <a:lvl2pPr marL="1508760" indent="0">
              <a:buNone/>
              <a:defRPr sz="6600">
                <a:solidFill>
                  <a:schemeClr val="tx1">
                    <a:tint val="75000"/>
                  </a:schemeClr>
                </a:solidFill>
              </a:defRPr>
            </a:lvl2pPr>
            <a:lvl3pPr marL="3017520" indent="0">
              <a:buNone/>
              <a:defRPr sz="5940">
                <a:solidFill>
                  <a:schemeClr val="tx1">
                    <a:tint val="75000"/>
                  </a:schemeClr>
                </a:solidFill>
              </a:defRPr>
            </a:lvl3pPr>
            <a:lvl4pPr marL="4526280" indent="0">
              <a:buNone/>
              <a:defRPr sz="5280">
                <a:solidFill>
                  <a:schemeClr val="tx1">
                    <a:tint val="75000"/>
                  </a:schemeClr>
                </a:solidFill>
              </a:defRPr>
            </a:lvl4pPr>
            <a:lvl5pPr marL="6035040" indent="0">
              <a:buNone/>
              <a:defRPr sz="5280">
                <a:solidFill>
                  <a:schemeClr val="tx1">
                    <a:tint val="75000"/>
                  </a:schemeClr>
                </a:solidFill>
              </a:defRPr>
            </a:lvl5pPr>
            <a:lvl6pPr marL="7543800" indent="0">
              <a:buNone/>
              <a:defRPr sz="5280">
                <a:solidFill>
                  <a:schemeClr val="tx1">
                    <a:tint val="75000"/>
                  </a:schemeClr>
                </a:solidFill>
              </a:defRPr>
            </a:lvl6pPr>
            <a:lvl7pPr marL="9052560" indent="0">
              <a:buNone/>
              <a:defRPr sz="5280">
                <a:solidFill>
                  <a:schemeClr val="tx1">
                    <a:tint val="75000"/>
                  </a:schemeClr>
                </a:solidFill>
              </a:defRPr>
            </a:lvl7pPr>
            <a:lvl8pPr marL="10561320" indent="0">
              <a:buNone/>
              <a:defRPr sz="5280">
                <a:solidFill>
                  <a:schemeClr val="tx1">
                    <a:tint val="75000"/>
                  </a:schemeClr>
                </a:solidFill>
              </a:defRPr>
            </a:lvl8pPr>
            <a:lvl9pPr marL="12070080" indent="0">
              <a:buNone/>
              <a:defRPr sz="528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2D57A92-2528-43F7-9A2E-01D31E7CEA35}"/>
              </a:ext>
            </a:extLst>
          </p:cNvPr>
          <p:cNvSpPr>
            <a:spLocks noGrp="1"/>
          </p:cNvSpPr>
          <p:nvPr>
            <p:ph type="dt" sz="half" idx="10"/>
          </p:nvPr>
        </p:nvSpPr>
        <p:spPr/>
        <p:txBody>
          <a:bodyPr/>
          <a:lstStyle/>
          <a:p>
            <a:fld id="{547978B2-369F-46DE-9CB3-632AEF8809BF}" type="datetimeFigureOut">
              <a:rPr lang="en-US" smtClean="0"/>
              <a:t>12/6/2021</a:t>
            </a:fld>
            <a:endParaRPr lang="en-US"/>
          </a:p>
        </p:txBody>
      </p:sp>
      <p:sp>
        <p:nvSpPr>
          <p:cNvPr id="5" name="Footer Placeholder 4">
            <a:extLst>
              <a:ext uri="{FF2B5EF4-FFF2-40B4-BE49-F238E27FC236}">
                <a16:creationId xmlns:a16="http://schemas.microsoft.com/office/drawing/2014/main" id="{216BEDF0-54FE-4DE1-88D1-91E17C7EA9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BBF6A8-23E2-492B-9EF4-2D34D4417E0D}"/>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145544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8D39A-D483-4707-B145-6C2AEF05A7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B06AD5-6A9B-440D-9EE1-896B802788D9}"/>
              </a:ext>
            </a:extLst>
          </p:cNvPr>
          <p:cNvSpPr>
            <a:spLocks noGrp="1"/>
          </p:cNvSpPr>
          <p:nvPr>
            <p:ph sz="half" idx="1"/>
          </p:nvPr>
        </p:nvSpPr>
        <p:spPr>
          <a:xfrm>
            <a:off x="2766060" y="10710333"/>
            <a:ext cx="17099280" cy="255278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037028-172E-4796-B423-A2B992EBB1E2}"/>
              </a:ext>
            </a:extLst>
          </p:cNvPr>
          <p:cNvSpPr>
            <a:spLocks noGrp="1"/>
          </p:cNvSpPr>
          <p:nvPr>
            <p:ph sz="half" idx="2"/>
          </p:nvPr>
        </p:nvSpPr>
        <p:spPr>
          <a:xfrm>
            <a:off x="20368260" y="10710333"/>
            <a:ext cx="17099280" cy="255278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88B7E5-342F-45A2-B9BE-EE15D204E576}"/>
              </a:ext>
            </a:extLst>
          </p:cNvPr>
          <p:cNvSpPr>
            <a:spLocks noGrp="1"/>
          </p:cNvSpPr>
          <p:nvPr>
            <p:ph type="dt" sz="half" idx="10"/>
          </p:nvPr>
        </p:nvSpPr>
        <p:spPr/>
        <p:txBody>
          <a:bodyPr/>
          <a:lstStyle/>
          <a:p>
            <a:fld id="{547978B2-369F-46DE-9CB3-632AEF8809BF}" type="datetimeFigureOut">
              <a:rPr lang="en-US" smtClean="0"/>
              <a:t>12/6/2021</a:t>
            </a:fld>
            <a:endParaRPr lang="en-US"/>
          </a:p>
        </p:txBody>
      </p:sp>
      <p:sp>
        <p:nvSpPr>
          <p:cNvPr id="6" name="Footer Placeholder 5">
            <a:extLst>
              <a:ext uri="{FF2B5EF4-FFF2-40B4-BE49-F238E27FC236}">
                <a16:creationId xmlns:a16="http://schemas.microsoft.com/office/drawing/2014/main" id="{EADCB955-9574-4DAA-AF05-5BAC9340E0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0B01A3-513F-47DD-B58E-63C153561387}"/>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1530258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F0810-0CF5-4A47-86F3-1A95C0275295}"/>
              </a:ext>
            </a:extLst>
          </p:cNvPr>
          <p:cNvSpPr>
            <a:spLocks noGrp="1"/>
          </p:cNvSpPr>
          <p:nvPr>
            <p:ph type="title"/>
          </p:nvPr>
        </p:nvSpPr>
        <p:spPr>
          <a:xfrm>
            <a:off x="2771300" y="2142070"/>
            <a:ext cx="34701480" cy="7776636"/>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F0A303-5E56-49AB-AFFF-681167C6EF80}"/>
              </a:ext>
            </a:extLst>
          </p:cNvPr>
          <p:cNvSpPr>
            <a:spLocks noGrp="1"/>
          </p:cNvSpPr>
          <p:nvPr>
            <p:ph type="body" idx="1"/>
          </p:nvPr>
        </p:nvSpPr>
        <p:spPr>
          <a:xfrm>
            <a:off x="2771302" y="9862823"/>
            <a:ext cx="17020697" cy="4833617"/>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Edit Master text styles</a:t>
            </a:r>
          </a:p>
        </p:txBody>
      </p:sp>
      <p:sp>
        <p:nvSpPr>
          <p:cNvPr id="4" name="Content Placeholder 3">
            <a:extLst>
              <a:ext uri="{FF2B5EF4-FFF2-40B4-BE49-F238E27FC236}">
                <a16:creationId xmlns:a16="http://schemas.microsoft.com/office/drawing/2014/main" id="{32756A75-7E6A-4C85-9E0E-71EB92231349}"/>
              </a:ext>
            </a:extLst>
          </p:cNvPr>
          <p:cNvSpPr>
            <a:spLocks noGrp="1"/>
          </p:cNvSpPr>
          <p:nvPr>
            <p:ph sz="half" idx="2"/>
          </p:nvPr>
        </p:nvSpPr>
        <p:spPr>
          <a:xfrm>
            <a:off x="2771302" y="14696440"/>
            <a:ext cx="17020697" cy="21616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C4CAB8-163C-4AB2-9361-36E9078CF246}"/>
              </a:ext>
            </a:extLst>
          </p:cNvPr>
          <p:cNvSpPr>
            <a:spLocks noGrp="1"/>
          </p:cNvSpPr>
          <p:nvPr>
            <p:ph type="body" sz="quarter" idx="3"/>
          </p:nvPr>
        </p:nvSpPr>
        <p:spPr>
          <a:xfrm>
            <a:off x="20368260" y="9862823"/>
            <a:ext cx="17104520" cy="4833617"/>
          </a:xfrm>
        </p:spPr>
        <p:txBody>
          <a:bodyPr anchor="b"/>
          <a:lstStyle>
            <a:lvl1pPr marL="0" indent="0">
              <a:buNone/>
              <a:defRPr sz="7920" b="1"/>
            </a:lvl1pPr>
            <a:lvl2pPr marL="1508760" indent="0">
              <a:buNone/>
              <a:defRPr sz="6600" b="1"/>
            </a:lvl2pPr>
            <a:lvl3pPr marL="3017520" indent="0">
              <a:buNone/>
              <a:defRPr sz="5940" b="1"/>
            </a:lvl3pPr>
            <a:lvl4pPr marL="4526280" indent="0">
              <a:buNone/>
              <a:defRPr sz="5280" b="1"/>
            </a:lvl4pPr>
            <a:lvl5pPr marL="6035040" indent="0">
              <a:buNone/>
              <a:defRPr sz="5280" b="1"/>
            </a:lvl5pPr>
            <a:lvl6pPr marL="7543800" indent="0">
              <a:buNone/>
              <a:defRPr sz="5280" b="1"/>
            </a:lvl6pPr>
            <a:lvl7pPr marL="9052560" indent="0">
              <a:buNone/>
              <a:defRPr sz="5280" b="1"/>
            </a:lvl7pPr>
            <a:lvl8pPr marL="10561320" indent="0">
              <a:buNone/>
              <a:defRPr sz="5280" b="1"/>
            </a:lvl8pPr>
            <a:lvl9pPr marL="12070080" indent="0">
              <a:buNone/>
              <a:defRPr sz="5280" b="1"/>
            </a:lvl9pPr>
          </a:lstStyle>
          <a:p>
            <a:pPr lvl="0"/>
            <a:r>
              <a:rPr lang="en-US"/>
              <a:t>Edit Master text styles</a:t>
            </a:r>
          </a:p>
        </p:txBody>
      </p:sp>
      <p:sp>
        <p:nvSpPr>
          <p:cNvPr id="6" name="Content Placeholder 5">
            <a:extLst>
              <a:ext uri="{FF2B5EF4-FFF2-40B4-BE49-F238E27FC236}">
                <a16:creationId xmlns:a16="http://schemas.microsoft.com/office/drawing/2014/main" id="{EF8391A2-1479-4384-91C2-FB007643D487}"/>
              </a:ext>
            </a:extLst>
          </p:cNvPr>
          <p:cNvSpPr>
            <a:spLocks noGrp="1"/>
          </p:cNvSpPr>
          <p:nvPr>
            <p:ph sz="quarter" idx="4"/>
          </p:nvPr>
        </p:nvSpPr>
        <p:spPr>
          <a:xfrm>
            <a:off x="20368260" y="14696440"/>
            <a:ext cx="17104520" cy="21616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6E1354C-9244-4377-B9C1-8F12A7AFE139}"/>
              </a:ext>
            </a:extLst>
          </p:cNvPr>
          <p:cNvSpPr>
            <a:spLocks noGrp="1"/>
          </p:cNvSpPr>
          <p:nvPr>
            <p:ph type="dt" sz="half" idx="10"/>
          </p:nvPr>
        </p:nvSpPr>
        <p:spPr/>
        <p:txBody>
          <a:bodyPr/>
          <a:lstStyle/>
          <a:p>
            <a:fld id="{547978B2-369F-46DE-9CB3-632AEF8809BF}" type="datetimeFigureOut">
              <a:rPr lang="en-US" smtClean="0"/>
              <a:t>12/6/2021</a:t>
            </a:fld>
            <a:endParaRPr lang="en-US"/>
          </a:p>
        </p:txBody>
      </p:sp>
      <p:sp>
        <p:nvSpPr>
          <p:cNvPr id="8" name="Footer Placeholder 7">
            <a:extLst>
              <a:ext uri="{FF2B5EF4-FFF2-40B4-BE49-F238E27FC236}">
                <a16:creationId xmlns:a16="http://schemas.microsoft.com/office/drawing/2014/main" id="{2B667047-8FAB-4ED5-8D7F-278E04E86AB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4AA354-655A-4F94-87A0-B4BCEC92AE87}"/>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796861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D079B-C228-430A-9F49-44DB09939A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1E05A7-434D-457C-A595-88E05BE86C63}"/>
              </a:ext>
            </a:extLst>
          </p:cNvPr>
          <p:cNvSpPr>
            <a:spLocks noGrp="1"/>
          </p:cNvSpPr>
          <p:nvPr>
            <p:ph type="dt" sz="half" idx="10"/>
          </p:nvPr>
        </p:nvSpPr>
        <p:spPr/>
        <p:txBody>
          <a:bodyPr/>
          <a:lstStyle/>
          <a:p>
            <a:fld id="{547978B2-369F-46DE-9CB3-632AEF8809BF}" type="datetimeFigureOut">
              <a:rPr lang="en-US" smtClean="0"/>
              <a:t>12/6/2021</a:t>
            </a:fld>
            <a:endParaRPr lang="en-US"/>
          </a:p>
        </p:txBody>
      </p:sp>
      <p:sp>
        <p:nvSpPr>
          <p:cNvPr id="4" name="Footer Placeholder 3">
            <a:extLst>
              <a:ext uri="{FF2B5EF4-FFF2-40B4-BE49-F238E27FC236}">
                <a16:creationId xmlns:a16="http://schemas.microsoft.com/office/drawing/2014/main" id="{4EC0374A-4F79-4CAA-BA82-77BDBB2203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D50CA2-6CE8-464A-9064-FFFA49D28982}"/>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108035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C5C589-C9A3-4CA5-B14F-5F4411610134}"/>
              </a:ext>
            </a:extLst>
          </p:cNvPr>
          <p:cNvSpPr>
            <a:spLocks noGrp="1"/>
          </p:cNvSpPr>
          <p:nvPr>
            <p:ph type="dt" sz="half" idx="10"/>
          </p:nvPr>
        </p:nvSpPr>
        <p:spPr/>
        <p:txBody>
          <a:bodyPr/>
          <a:lstStyle/>
          <a:p>
            <a:fld id="{547978B2-369F-46DE-9CB3-632AEF8809BF}" type="datetimeFigureOut">
              <a:rPr lang="en-US" smtClean="0"/>
              <a:t>12/6/2021</a:t>
            </a:fld>
            <a:endParaRPr lang="en-US"/>
          </a:p>
        </p:txBody>
      </p:sp>
      <p:sp>
        <p:nvSpPr>
          <p:cNvPr id="3" name="Footer Placeholder 2">
            <a:extLst>
              <a:ext uri="{FF2B5EF4-FFF2-40B4-BE49-F238E27FC236}">
                <a16:creationId xmlns:a16="http://schemas.microsoft.com/office/drawing/2014/main" id="{0B8B5F20-988F-4544-AF56-93F282FC31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9F86342-04D3-4183-B597-DE9FE76CEB20}"/>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3721283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8238A-575F-48BC-9F63-FCBA61EA56B2}"/>
              </a:ext>
            </a:extLst>
          </p:cNvPr>
          <p:cNvSpPr>
            <a:spLocks noGrp="1"/>
          </p:cNvSpPr>
          <p:nvPr>
            <p:ph type="title"/>
          </p:nvPr>
        </p:nvSpPr>
        <p:spPr>
          <a:xfrm>
            <a:off x="2771302" y="2682240"/>
            <a:ext cx="12976382" cy="9387840"/>
          </a:xfrm>
        </p:spPr>
        <p:txBody>
          <a:bodyPr anchor="b"/>
          <a:lstStyle>
            <a:lvl1pPr>
              <a:defRPr sz="10560"/>
            </a:lvl1pPr>
          </a:lstStyle>
          <a:p>
            <a:r>
              <a:rPr lang="en-US"/>
              <a:t>Click to edit Master title style</a:t>
            </a:r>
          </a:p>
        </p:txBody>
      </p:sp>
      <p:sp>
        <p:nvSpPr>
          <p:cNvPr id="3" name="Content Placeholder 2">
            <a:extLst>
              <a:ext uri="{FF2B5EF4-FFF2-40B4-BE49-F238E27FC236}">
                <a16:creationId xmlns:a16="http://schemas.microsoft.com/office/drawing/2014/main" id="{FEE4D694-F094-4941-88ED-CAC7E7A2B8D1}"/>
              </a:ext>
            </a:extLst>
          </p:cNvPr>
          <p:cNvSpPr>
            <a:spLocks noGrp="1"/>
          </p:cNvSpPr>
          <p:nvPr>
            <p:ph idx="1"/>
          </p:nvPr>
        </p:nvSpPr>
        <p:spPr>
          <a:xfrm>
            <a:off x="17104520" y="5792896"/>
            <a:ext cx="20368260" cy="28591933"/>
          </a:xfrm>
        </p:spPr>
        <p:txBody>
          <a:bodyPr/>
          <a:lstStyle>
            <a:lvl1pPr>
              <a:defRPr sz="10560"/>
            </a:lvl1pPr>
            <a:lvl2pPr>
              <a:defRPr sz="9240"/>
            </a:lvl2pPr>
            <a:lvl3pPr>
              <a:defRPr sz="7920"/>
            </a:lvl3pPr>
            <a:lvl4pPr>
              <a:defRPr sz="6600"/>
            </a:lvl4pPr>
            <a:lvl5pPr>
              <a:defRPr sz="6600"/>
            </a:lvl5pPr>
            <a:lvl6pPr>
              <a:defRPr sz="6600"/>
            </a:lvl6pPr>
            <a:lvl7pPr>
              <a:defRPr sz="6600"/>
            </a:lvl7pPr>
            <a:lvl8pPr>
              <a:defRPr sz="6600"/>
            </a:lvl8pPr>
            <a:lvl9pPr>
              <a:defRPr sz="6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97F101-8487-42C9-9853-96A0F275F294}"/>
              </a:ext>
            </a:extLst>
          </p:cNvPr>
          <p:cNvSpPr>
            <a:spLocks noGrp="1"/>
          </p:cNvSpPr>
          <p:nvPr>
            <p:ph type="body" sz="half" idx="2"/>
          </p:nvPr>
        </p:nvSpPr>
        <p:spPr>
          <a:xfrm>
            <a:off x="2771302" y="12070080"/>
            <a:ext cx="12976382" cy="22361316"/>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Edit Master text styles</a:t>
            </a:r>
          </a:p>
        </p:txBody>
      </p:sp>
      <p:sp>
        <p:nvSpPr>
          <p:cNvPr id="5" name="Date Placeholder 4">
            <a:extLst>
              <a:ext uri="{FF2B5EF4-FFF2-40B4-BE49-F238E27FC236}">
                <a16:creationId xmlns:a16="http://schemas.microsoft.com/office/drawing/2014/main" id="{1D6F9F74-D350-4CEA-87B7-4F8EF2A38F28}"/>
              </a:ext>
            </a:extLst>
          </p:cNvPr>
          <p:cNvSpPr>
            <a:spLocks noGrp="1"/>
          </p:cNvSpPr>
          <p:nvPr>
            <p:ph type="dt" sz="half" idx="10"/>
          </p:nvPr>
        </p:nvSpPr>
        <p:spPr/>
        <p:txBody>
          <a:bodyPr/>
          <a:lstStyle/>
          <a:p>
            <a:fld id="{547978B2-369F-46DE-9CB3-632AEF8809BF}" type="datetimeFigureOut">
              <a:rPr lang="en-US" smtClean="0"/>
              <a:t>12/6/2021</a:t>
            </a:fld>
            <a:endParaRPr lang="en-US"/>
          </a:p>
        </p:txBody>
      </p:sp>
      <p:sp>
        <p:nvSpPr>
          <p:cNvPr id="6" name="Footer Placeholder 5">
            <a:extLst>
              <a:ext uri="{FF2B5EF4-FFF2-40B4-BE49-F238E27FC236}">
                <a16:creationId xmlns:a16="http://schemas.microsoft.com/office/drawing/2014/main" id="{7D2F3CE2-1FF9-4E3B-B77F-10F6A85E73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E59DAF-84F0-4FDA-A9E2-6FC11D24482D}"/>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3939653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E05C-8A4D-46CB-A0F6-701700CC87C6}"/>
              </a:ext>
            </a:extLst>
          </p:cNvPr>
          <p:cNvSpPr>
            <a:spLocks noGrp="1"/>
          </p:cNvSpPr>
          <p:nvPr>
            <p:ph type="title"/>
          </p:nvPr>
        </p:nvSpPr>
        <p:spPr>
          <a:xfrm>
            <a:off x="2771302" y="2682240"/>
            <a:ext cx="12976382" cy="9387840"/>
          </a:xfrm>
        </p:spPr>
        <p:txBody>
          <a:bodyPr anchor="b"/>
          <a:lstStyle>
            <a:lvl1pPr>
              <a:defRPr sz="10560"/>
            </a:lvl1pPr>
          </a:lstStyle>
          <a:p>
            <a:r>
              <a:rPr lang="en-US"/>
              <a:t>Click to edit Master title style</a:t>
            </a:r>
          </a:p>
        </p:txBody>
      </p:sp>
      <p:sp>
        <p:nvSpPr>
          <p:cNvPr id="3" name="Picture Placeholder 2">
            <a:extLst>
              <a:ext uri="{FF2B5EF4-FFF2-40B4-BE49-F238E27FC236}">
                <a16:creationId xmlns:a16="http://schemas.microsoft.com/office/drawing/2014/main" id="{B9E0107F-3F28-44BD-8FA8-4B8BBA15B9CF}"/>
              </a:ext>
            </a:extLst>
          </p:cNvPr>
          <p:cNvSpPr>
            <a:spLocks noGrp="1"/>
          </p:cNvSpPr>
          <p:nvPr>
            <p:ph type="pic" idx="1"/>
          </p:nvPr>
        </p:nvSpPr>
        <p:spPr>
          <a:xfrm>
            <a:off x="17104520" y="5792896"/>
            <a:ext cx="20368260" cy="28591933"/>
          </a:xfrm>
        </p:spPr>
        <p:txBody>
          <a:bodyPr/>
          <a:lstStyle>
            <a:lvl1pPr marL="0" indent="0">
              <a:buNone/>
              <a:defRPr sz="10560"/>
            </a:lvl1pPr>
            <a:lvl2pPr marL="1508760" indent="0">
              <a:buNone/>
              <a:defRPr sz="9240"/>
            </a:lvl2pPr>
            <a:lvl3pPr marL="3017520" indent="0">
              <a:buNone/>
              <a:defRPr sz="7920"/>
            </a:lvl3pPr>
            <a:lvl4pPr marL="4526280" indent="0">
              <a:buNone/>
              <a:defRPr sz="6600"/>
            </a:lvl4pPr>
            <a:lvl5pPr marL="6035040" indent="0">
              <a:buNone/>
              <a:defRPr sz="6600"/>
            </a:lvl5pPr>
            <a:lvl6pPr marL="7543800" indent="0">
              <a:buNone/>
              <a:defRPr sz="6600"/>
            </a:lvl6pPr>
            <a:lvl7pPr marL="9052560" indent="0">
              <a:buNone/>
              <a:defRPr sz="6600"/>
            </a:lvl7pPr>
            <a:lvl8pPr marL="10561320" indent="0">
              <a:buNone/>
              <a:defRPr sz="6600"/>
            </a:lvl8pPr>
            <a:lvl9pPr marL="12070080" indent="0">
              <a:buNone/>
              <a:defRPr sz="6600"/>
            </a:lvl9pPr>
          </a:lstStyle>
          <a:p>
            <a:endParaRPr lang="en-US"/>
          </a:p>
        </p:txBody>
      </p:sp>
      <p:sp>
        <p:nvSpPr>
          <p:cNvPr id="4" name="Text Placeholder 3">
            <a:extLst>
              <a:ext uri="{FF2B5EF4-FFF2-40B4-BE49-F238E27FC236}">
                <a16:creationId xmlns:a16="http://schemas.microsoft.com/office/drawing/2014/main" id="{70DE2F50-7EE1-4C0C-A001-2424D2EA0BA3}"/>
              </a:ext>
            </a:extLst>
          </p:cNvPr>
          <p:cNvSpPr>
            <a:spLocks noGrp="1"/>
          </p:cNvSpPr>
          <p:nvPr>
            <p:ph type="body" sz="half" idx="2"/>
          </p:nvPr>
        </p:nvSpPr>
        <p:spPr>
          <a:xfrm>
            <a:off x="2771302" y="12070080"/>
            <a:ext cx="12976382" cy="22361316"/>
          </a:xfrm>
        </p:spPr>
        <p:txBody>
          <a:bodyPr/>
          <a:lstStyle>
            <a:lvl1pPr marL="0" indent="0">
              <a:buNone/>
              <a:defRPr sz="5280"/>
            </a:lvl1pPr>
            <a:lvl2pPr marL="1508760" indent="0">
              <a:buNone/>
              <a:defRPr sz="4620"/>
            </a:lvl2pPr>
            <a:lvl3pPr marL="3017520" indent="0">
              <a:buNone/>
              <a:defRPr sz="3960"/>
            </a:lvl3pPr>
            <a:lvl4pPr marL="4526280" indent="0">
              <a:buNone/>
              <a:defRPr sz="3300"/>
            </a:lvl4pPr>
            <a:lvl5pPr marL="6035040" indent="0">
              <a:buNone/>
              <a:defRPr sz="3300"/>
            </a:lvl5pPr>
            <a:lvl6pPr marL="7543800" indent="0">
              <a:buNone/>
              <a:defRPr sz="3300"/>
            </a:lvl6pPr>
            <a:lvl7pPr marL="9052560" indent="0">
              <a:buNone/>
              <a:defRPr sz="3300"/>
            </a:lvl7pPr>
            <a:lvl8pPr marL="10561320" indent="0">
              <a:buNone/>
              <a:defRPr sz="3300"/>
            </a:lvl8pPr>
            <a:lvl9pPr marL="12070080" indent="0">
              <a:buNone/>
              <a:defRPr sz="3300"/>
            </a:lvl9pPr>
          </a:lstStyle>
          <a:p>
            <a:pPr lvl="0"/>
            <a:r>
              <a:rPr lang="en-US"/>
              <a:t>Edit Master text styles</a:t>
            </a:r>
          </a:p>
        </p:txBody>
      </p:sp>
      <p:sp>
        <p:nvSpPr>
          <p:cNvPr id="5" name="Date Placeholder 4">
            <a:extLst>
              <a:ext uri="{FF2B5EF4-FFF2-40B4-BE49-F238E27FC236}">
                <a16:creationId xmlns:a16="http://schemas.microsoft.com/office/drawing/2014/main" id="{E829D406-80AD-4FFA-9374-7D9655E6DB76}"/>
              </a:ext>
            </a:extLst>
          </p:cNvPr>
          <p:cNvSpPr>
            <a:spLocks noGrp="1"/>
          </p:cNvSpPr>
          <p:nvPr>
            <p:ph type="dt" sz="half" idx="10"/>
          </p:nvPr>
        </p:nvSpPr>
        <p:spPr/>
        <p:txBody>
          <a:bodyPr/>
          <a:lstStyle/>
          <a:p>
            <a:fld id="{547978B2-369F-46DE-9CB3-632AEF8809BF}" type="datetimeFigureOut">
              <a:rPr lang="en-US" smtClean="0"/>
              <a:t>12/6/2021</a:t>
            </a:fld>
            <a:endParaRPr lang="en-US"/>
          </a:p>
        </p:txBody>
      </p:sp>
      <p:sp>
        <p:nvSpPr>
          <p:cNvPr id="6" name="Footer Placeholder 5">
            <a:extLst>
              <a:ext uri="{FF2B5EF4-FFF2-40B4-BE49-F238E27FC236}">
                <a16:creationId xmlns:a16="http://schemas.microsoft.com/office/drawing/2014/main" id="{A7979C68-D8F1-4BCC-A90D-9E3AE68F6C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116885-8126-4CA0-9616-7F41C3CA6B49}"/>
              </a:ext>
            </a:extLst>
          </p:cNvPr>
          <p:cNvSpPr>
            <a:spLocks noGrp="1"/>
          </p:cNvSpPr>
          <p:nvPr>
            <p:ph type="sldNum" sz="quarter" idx="12"/>
          </p:nvPr>
        </p:nvSpPr>
        <p:spPr/>
        <p:txBody>
          <a:bodyPr/>
          <a:lstStyle/>
          <a:p>
            <a:fld id="{735EE51A-51D7-4ABB-9EE6-C98170A62AB7}" type="slidenum">
              <a:rPr lang="en-US" smtClean="0"/>
              <a:t>‹#›</a:t>
            </a:fld>
            <a:endParaRPr lang="en-US"/>
          </a:p>
        </p:txBody>
      </p:sp>
    </p:spTree>
    <p:extLst>
      <p:ext uri="{BB962C8B-B14F-4D97-AF65-F5344CB8AC3E}">
        <p14:creationId xmlns:p14="http://schemas.microsoft.com/office/powerpoint/2010/main" val="771777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E8C9F7-52D5-428C-AFDB-81EBF3B84C33}"/>
              </a:ext>
            </a:extLst>
          </p:cNvPr>
          <p:cNvSpPr>
            <a:spLocks noGrp="1"/>
          </p:cNvSpPr>
          <p:nvPr>
            <p:ph type="title"/>
          </p:nvPr>
        </p:nvSpPr>
        <p:spPr>
          <a:xfrm>
            <a:off x="2766060" y="2142070"/>
            <a:ext cx="34701480" cy="777663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139959D-F541-4C08-84D6-25C90342F75D}"/>
              </a:ext>
            </a:extLst>
          </p:cNvPr>
          <p:cNvSpPr>
            <a:spLocks noGrp="1"/>
          </p:cNvSpPr>
          <p:nvPr>
            <p:ph type="body" idx="1"/>
          </p:nvPr>
        </p:nvSpPr>
        <p:spPr>
          <a:xfrm>
            <a:off x="2766060" y="10710333"/>
            <a:ext cx="34701480" cy="2552785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FD78E7-A578-4203-8CFF-21B786B73C8F}"/>
              </a:ext>
            </a:extLst>
          </p:cNvPr>
          <p:cNvSpPr>
            <a:spLocks noGrp="1"/>
          </p:cNvSpPr>
          <p:nvPr>
            <p:ph type="dt" sz="half" idx="2"/>
          </p:nvPr>
        </p:nvSpPr>
        <p:spPr>
          <a:xfrm>
            <a:off x="2766060" y="37290589"/>
            <a:ext cx="9052560" cy="2142067"/>
          </a:xfrm>
          <a:prstGeom prst="rect">
            <a:avLst/>
          </a:prstGeom>
        </p:spPr>
        <p:txBody>
          <a:bodyPr vert="horz" lIns="91440" tIns="45720" rIns="91440" bIns="45720" rtlCol="0" anchor="ctr"/>
          <a:lstStyle>
            <a:lvl1pPr algn="l">
              <a:defRPr sz="3960">
                <a:solidFill>
                  <a:schemeClr val="tx1">
                    <a:tint val="75000"/>
                  </a:schemeClr>
                </a:solidFill>
              </a:defRPr>
            </a:lvl1pPr>
          </a:lstStyle>
          <a:p>
            <a:fld id="{547978B2-369F-46DE-9CB3-632AEF8809BF}" type="datetimeFigureOut">
              <a:rPr lang="en-US" smtClean="0"/>
              <a:t>12/6/2021</a:t>
            </a:fld>
            <a:endParaRPr lang="en-US"/>
          </a:p>
        </p:txBody>
      </p:sp>
      <p:sp>
        <p:nvSpPr>
          <p:cNvPr id="5" name="Footer Placeholder 4">
            <a:extLst>
              <a:ext uri="{FF2B5EF4-FFF2-40B4-BE49-F238E27FC236}">
                <a16:creationId xmlns:a16="http://schemas.microsoft.com/office/drawing/2014/main" id="{FB1999EA-67CF-4ECB-9F51-302681A3AD8A}"/>
              </a:ext>
            </a:extLst>
          </p:cNvPr>
          <p:cNvSpPr>
            <a:spLocks noGrp="1"/>
          </p:cNvSpPr>
          <p:nvPr>
            <p:ph type="ftr" sz="quarter" idx="3"/>
          </p:nvPr>
        </p:nvSpPr>
        <p:spPr>
          <a:xfrm>
            <a:off x="13327380" y="37290589"/>
            <a:ext cx="13578840" cy="2142067"/>
          </a:xfrm>
          <a:prstGeom prst="rect">
            <a:avLst/>
          </a:prstGeom>
        </p:spPr>
        <p:txBody>
          <a:bodyPr vert="horz" lIns="91440" tIns="45720" rIns="91440" bIns="45720" rtlCol="0" anchor="ctr"/>
          <a:lstStyle>
            <a:lvl1pPr algn="ctr">
              <a:defRPr sz="396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0DD9C65-15DB-4C7A-B277-9F392F50E952}"/>
              </a:ext>
            </a:extLst>
          </p:cNvPr>
          <p:cNvSpPr>
            <a:spLocks noGrp="1"/>
          </p:cNvSpPr>
          <p:nvPr>
            <p:ph type="sldNum" sz="quarter" idx="4"/>
          </p:nvPr>
        </p:nvSpPr>
        <p:spPr>
          <a:xfrm>
            <a:off x="28414980" y="37290589"/>
            <a:ext cx="9052560" cy="2142067"/>
          </a:xfrm>
          <a:prstGeom prst="rect">
            <a:avLst/>
          </a:prstGeom>
        </p:spPr>
        <p:txBody>
          <a:bodyPr vert="horz" lIns="91440" tIns="45720" rIns="91440" bIns="45720" rtlCol="0" anchor="ctr"/>
          <a:lstStyle>
            <a:lvl1pPr algn="r">
              <a:defRPr sz="3960">
                <a:solidFill>
                  <a:schemeClr val="tx1">
                    <a:tint val="75000"/>
                  </a:schemeClr>
                </a:solidFill>
              </a:defRPr>
            </a:lvl1pPr>
          </a:lstStyle>
          <a:p>
            <a:fld id="{735EE51A-51D7-4ABB-9EE6-C98170A62AB7}" type="slidenum">
              <a:rPr lang="en-US" smtClean="0"/>
              <a:t>‹#›</a:t>
            </a:fld>
            <a:endParaRPr lang="en-US"/>
          </a:p>
        </p:txBody>
      </p:sp>
      <p:sp>
        <p:nvSpPr>
          <p:cNvPr id="7" name="Rectangle 7">
            <a:extLst>
              <a:ext uri="{FF2B5EF4-FFF2-40B4-BE49-F238E27FC236}">
                <a16:creationId xmlns:a16="http://schemas.microsoft.com/office/drawing/2014/main" id="{12C3ABDF-F1D0-4D14-9A29-5FFAAD788F81}"/>
              </a:ext>
            </a:extLst>
          </p:cNvPr>
          <p:cNvSpPr>
            <a:spLocks noChangeArrowheads="1"/>
          </p:cNvSpPr>
          <p:nvPr userDrawn="1"/>
        </p:nvSpPr>
        <p:spPr bwMode="auto">
          <a:xfrm>
            <a:off x="0" y="5483225"/>
            <a:ext cx="8410575" cy="34747200"/>
          </a:xfrm>
          <a:prstGeom prst="rect">
            <a:avLst/>
          </a:prstGeom>
          <a:solidFill>
            <a:schemeClr val="accent1">
              <a:lumMod val="75000"/>
            </a:schemeClr>
          </a:solidFill>
          <a:ln>
            <a:noFill/>
          </a:ln>
          <a:effectLst/>
        </p:spPr>
        <p:txBody>
          <a:bodyPr wrap="none" lIns="419070" tIns="209535" rIns="419070" bIns="419070"/>
          <a:lstStyle/>
          <a:p>
            <a:pPr algn="ctr" defTabSz="4022725"/>
            <a:endParaRPr lang="en-US" sz="4400" dirty="0">
              <a:latin typeface="Calibri" pitchFamily="34" charset="0"/>
            </a:endParaRPr>
          </a:p>
        </p:txBody>
      </p:sp>
      <p:sp>
        <p:nvSpPr>
          <p:cNvPr id="8" name="Rectangle 8">
            <a:extLst>
              <a:ext uri="{FF2B5EF4-FFF2-40B4-BE49-F238E27FC236}">
                <a16:creationId xmlns:a16="http://schemas.microsoft.com/office/drawing/2014/main" id="{41894445-C117-44CA-BF76-99C5120B541F}"/>
              </a:ext>
            </a:extLst>
          </p:cNvPr>
          <p:cNvSpPr>
            <a:spLocks noChangeArrowheads="1"/>
          </p:cNvSpPr>
          <p:nvPr userDrawn="1"/>
        </p:nvSpPr>
        <p:spPr bwMode="auto">
          <a:xfrm>
            <a:off x="8408987" y="0"/>
            <a:ext cx="31821120" cy="5484813"/>
          </a:xfrm>
          <a:prstGeom prst="rect">
            <a:avLst/>
          </a:prstGeom>
          <a:solidFill>
            <a:schemeClr val="accent1">
              <a:lumMod val="75000"/>
            </a:schemeClr>
          </a:solidFill>
          <a:ln>
            <a:noFill/>
          </a:ln>
          <a:effectLst/>
        </p:spPr>
        <p:txBody>
          <a:bodyPr wrap="none" lIns="457200" tIns="457200" rIns="457200" bIns="457200"/>
          <a:lstStyle/>
          <a:p>
            <a:endParaRPr lang="en-US" dirty="0">
              <a:latin typeface="Calibri" pitchFamily="34" charset="0"/>
            </a:endParaRPr>
          </a:p>
        </p:txBody>
      </p:sp>
      <p:sp>
        <p:nvSpPr>
          <p:cNvPr id="9" name="Rectangle 9">
            <a:extLst>
              <a:ext uri="{FF2B5EF4-FFF2-40B4-BE49-F238E27FC236}">
                <a16:creationId xmlns:a16="http://schemas.microsoft.com/office/drawing/2014/main" id="{4CA1117B-0BC2-4154-8DAD-ADC925F3EA03}"/>
              </a:ext>
            </a:extLst>
          </p:cNvPr>
          <p:cNvSpPr>
            <a:spLocks noChangeArrowheads="1"/>
          </p:cNvSpPr>
          <p:nvPr userDrawn="1"/>
        </p:nvSpPr>
        <p:spPr bwMode="auto">
          <a:xfrm>
            <a:off x="8408987" y="5483225"/>
            <a:ext cx="31821120" cy="34747200"/>
          </a:xfrm>
          <a:prstGeom prst="rect">
            <a:avLst/>
          </a:prstGeom>
          <a:solidFill>
            <a:schemeClr val="accent3">
              <a:lumMod val="20000"/>
              <a:lumOff val="80000"/>
            </a:schemeClr>
          </a:solidFill>
          <a:ln>
            <a:noFill/>
          </a:ln>
          <a:effectLst/>
        </p:spPr>
        <p:txBody>
          <a:bodyPr wrap="none" lIns="457200" tIns="457200" rIns="457200" bIns="457200"/>
          <a:lstStyle/>
          <a:p>
            <a:endParaRPr lang="en-US" dirty="0">
              <a:latin typeface="Calibri" pitchFamily="34" charset="0"/>
            </a:endParaRPr>
          </a:p>
        </p:txBody>
      </p:sp>
      <p:sp>
        <p:nvSpPr>
          <p:cNvPr id="10" name="Line 11">
            <a:extLst>
              <a:ext uri="{FF2B5EF4-FFF2-40B4-BE49-F238E27FC236}">
                <a16:creationId xmlns:a16="http://schemas.microsoft.com/office/drawing/2014/main" id="{55E3723A-6C44-4EEC-A211-7FD61795C9A2}"/>
              </a:ext>
            </a:extLst>
          </p:cNvPr>
          <p:cNvSpPr>
            <a:spLocks noChangeShapeType="1"/>
          </p:cNvSpPr>
          <p:nvPr userDrawn="1"/>
        </p:nvSpPr>
        <p:spPr bwMode="auto">
          <a:xfrm>
            <a:off x="8408988" y="0"/>
            <a:ext cx="0" cy="402209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sp>
        <p:nvSpPr>
          <p:cNvPr id="11" name="Line 12">
            <a:extLst>
              <a:ext uri="{FF2B5EF4-FFF2-40B4-BE49-F238E27FC236}">
                <a16:creationId xmlns:a16="http://schemas.microsoft.com/office/drawing/2014/main" id="{7CFFF8EA-912E-4C1C-8803-644DD9F44032}"/>
              </a:ext>
            </a:extLst>
          </p:cNvPr>
          <p:cNvSpPr>
            <a:spLocks noChangeShapeType="1"/>
          </p:cNvSpPr>
          <p:nvPr userDrawn="1"/>
        </p:nvSpPr>
        <p:spPr bwMode="auto">
          <a:xfrm>
            <a:off x="0" y="5483225"/>
            <a:ext cx="402209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pic>
        <p:nvPicPr>
          <p:cNvPr id="12" name="Picture 11">
            <a:extLst>
              <a:ext uri="{FF2B5EF4-FFF2-40B4-BE49-F238E27FC236}">
                <a16:creationId xmlns:a16="http://schemas.microsoft.com/office/drawing/2014/main" id="{7F000DC9-F40E-4F7A-800F-56B959C9E80D}"/>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4747200" y="39928800"/>
            <a:ext cx="5297435" cy="185928"/>
          </a:xfrm>
          <a:prstGeom prst="rect">
            <a:avLst/>
          </a:prstGeom>
        </p:spPr>
      </p:pic>
    </p:spTree>
    <p:extLst>
      <p:ext uri="{BB962C8B-B14F-4D97-AF65-F5344CB8AC3E}">
        <p14:creationId xmlns:p14="http://schemas.microsoft.com/office/powerpoint/2010/main" val="42961795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l" defTabSz="3017520" rtl="0" eaLnBrk="1" latinLnBrk="0" hangingPunct="1">
        <a:lnSpc>
          <a:spcPct val="90000"/>
        </a:lnSpc>
        <a:spcBef>
          <a:spcPct val="0"/>
        </a:spcBef>
        <a:buNone/>
        <a:defRPr sz="14520" kern="1200">
          <a:solidFill>
            <a:schemeClr val="tx1"/>
          </a:solidFill>
          <a:latin typeface="+mj-lt"/>
          <a:ea typeface="+mj-ea"/>
          <a:cs typeface="+mj-cs"/>
        </a:defRPr>
      </a:lvl1pPr>
    </p:titleStyle>
    <p:bodyStyle>
      <a:lvl1pPr marL="754380" indent="-754380" algn="l" defTabSz="3017520" rtl="0" eaLnBrk="1" latinLnBrk="0" hangingPunct="1">
        <a:lnSpc>
          <a:spcPct val="90000"/>
        </a:lnSpc>
        <a:spcBef>
          <a:spcPts val="3300"/>
        </a:spcBef>
        <a:buFont typeface="Arial" panose="020B0604020202020204" pitchFamily="34" charset="0"/>
        <a:buChar char="•"/>
        <a:defRPr sz="9240" kern="1200">
          <a:solidFill>
            <a:schemeClr val="tx1"/>
          </a:solidFill>
          <a:latin typeface="+mn-lt"/>
          <a:ea typeface="+mn-ea"/>
          <a:cs typeface="+mn-cs"/>
        </a:defRPr>
      </a:lvl1pPr>
      <a:lvl2pPr marL="2263140" indent="-754380" algn="l" defTabSz="3017520" rtl="0" eaLnBrk="1" latinLnBrk="0" hangingPunct="1">
        <a:lnSpc>
          <a:spcPct val="90000"/>
        </a:lnSpc>
        <a:spcBef>
          <a:spcPts val="1650"/>
        </a:spcBef>
        <a:buFont typeface="Arial" panose="020B0604020202020204" pitchFamily="34" charset="0"/>
        <a:buChar char="•"/>
        <a:defRPr sz="7920" kern="1200">
          <a:solidFill>
            <a:schemeClr val="tx1"/>
          </a:solidFill>
          <a:latin typeface="+mn-lt"/>
          <a:ea typeface="+mn-ea"/>
          <a:cs typeface="+mn-cs"/>
        </a:defRPr>
      </a:lvl2pPr>
      <a:lvl3pPr marL="3771900" indent="-754380" algn="l" defTabSz="3017520" rtl="0" eaLnBrk="1" latinLnBrk="0" hangingPunct="1">
        <a:lnSpc>
          <a:spcPct val="90000"/>
        </a:lnSpc>
        <a:spcBef>
          <a:spcPts val="1650"/>
        </a:spcBef>
        <a:buFont typeface="Arial" panose="020B0604020202020204" pitchFamily="34" charset="0"/>
        <a:buChar char="•"/>
        <a:defRPr sz="6600" kern="1200">
          <a:solidFill>
            <a:schemeClr val="tx1"/>
          </a:solidFill>
          <a:latin typeface="+mn-lt"/>
          <a:ea typeface="+mn-ea"/>
          <a:cs typeface="+mn-cs"/>
        </a:defRPr>
      </a:lvl3pPr>
      <a:lvl4pPr marL="52806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4pPr>
      <a:lvl5pPr marL="678942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5pPr>
      <a:lvl6pPr marL="829818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6pPr>
      <a:lvl7pPr marL="980694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7pPr>
      <a:lvl8pPr marL="1131570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8pPr>
      <a:lvl9pPr marL="12824460" indent="-754380" algn="l" defTabSz="3017520" rtl="0" eaLnBrk="1" latinLnBrk="0" hangingPunct="1">
        <a:lnSpc>
          <a:spcPct val="90000"/>
        </a:lnSpc>
        <a:spcBef>
          <a:spcPts val="1650"/>
        </a:spcBef>
        <a:buFont typeface="Arial" panose="020B0604020202020204" pitchFamily="34" charset="0"/>
        <a:buChar char="•"/>
        <a:defRPr sz="5940" kern="1200">
          <a:solidFill>
            <a:schemeClr val="tx1"/>
          </a:solidFill>
          <a:latin typeface="+mn-lt"/>
          <a:ea typeface="+mn-ea"/>
          <a:cs typeface="+mn-cs"/>
        </a:defRPr>
      </a:lvl9pPr>
    </p:bodyStyle>
    <p:otherStyle>
      <a:defPPr>
        <a:defRPr lang="en-US"/>
      </a:defPPr>
      <a:lvl1pPr marL="0" algn="l" defTabSz="3017520" rtl="0" eaLnBrk="1" latinLnBrk="0" hangingPunct="1">
        <a:defRPr sz="5940" kern="1200">
          <a:solidFill>
            <a:schemeClr val="tx1"/>
          </a:solidFill>
          <a:latin typeface="+mn-lt"/>
          <a:ea typeface="+mn-ea"/>
          <a:cs typeface="+mn-cs"/>
        </a:defRPr>
      </a:lvl1pPr>
      <a:lvl2pPr marL="1508760" algn="l" defTabSz="3017520" rtl="0" eaLnBrk="1" latinLnBrk="0" hangingPunct="1">
        <a:defRPr sz="5940" kern="1200">
          <a:solidFill>
            <a:schemeClr val="tx1"/>
          </a:solidFill>
          <a:latin typeface="+mn-lt"/>
          <a:ea typeface="+mn-ea"/>
          <a:cs typeface="+mn-cs"/>
        </a:defRPr>
      </a:lvl2pPr>
      <a:lvl3pPr marL="3017520" algn="l" defTabSz="3017520" rtl="0" eaLnBrk="1" latinLnBrk="0" hangingPunct="1">
        <a:defRPr sz="5940" kern="1200">
          <a:solidFill>
            <a:schemeClr val="tx1"/>
          </a:solidFill>
          <a:latin typeface="+mn-lt"/>
          <a:ea typeface="+mn-ea"/>
          <a:cs typeface="+mn-cs"/>
        </a:defRPr>
      </a:lvl3pPr>
      <a:lvl4pPr marL="4526280" algn="l" defTabSz="3017520" rtl="0" eaLnBrk="1" latinLnBrk="0" hangingPunct="1">
        <a:defRPr sz="5940" kern="1200">
          <a:solidFill>
            <a:schemeClr val="tx1"/>
          </a:solidFill>
          <a:latin typeface="+mn-lt"/>
          <a:ea typeface="+mn-ea"/>
          <a:cs typeface="+mn-cs"/>
        </a:defRPr>
      </a:lvl4pPr>
      <a:lvl5pPr marL="6035040" algn="l" defTabSz="3017520" rtl="0" eaLnBrk="1" latinLnBrk="0" hangingPunct="1">
        <a:defRPr sz="5940" kern="1200">
          <a:solidFill>
            <a:schemeClr val="tx1"/>
          </a:solidFill>
          <a:latin typeface="+mn-lt"/>
          <a:ea typeface="+mn-ea"/>
          <a:cs typeface="+mn-cs"/>
        </a:defRPr>
      </a:lvl5pPr>
      <a:lvl6pPr marL="7543800" algn="l" defTabSz="3017520" rtl="0" eaLnBrk="1" latinLnBrk="0" hangingPunct="1">
        <a:defRPr sz="5940" kern="1200">
          <a:solidFill>
            <a:schemeClr val="tx1"/>
          </a:solidFill>
          <a:latin typeface="+mn-lt"/>
          <a:ea typeface="+mn-ea"/>
          <a:cs typeface="+mn-cs"/>
        </a:defRPr>
      </a:lvl6pPr>
      <a:lvl7pPr marL="9052560" algn="l" defTabSz="3017520" rtl="0" eaLnBrk="1" latinLnBrk="0" hangingPunct="1">
        <a:defRPr sz="5940" kern="1200">
          <a:solidFill>
            <a:schemeClr val="tx1"/>
          </a:solidFill>
          <a:latin typeface="+mn-lt"/>
          <a:ea typeface="+mn-ea"/>
          <a:cs typeface="+mn-cs"/>
        </a:defRPr>
      </a:lvl7pPr>
      <a:lvl8pPr marL="10561320" algn="l" defTabSz="3017520" rtl="0" eaLnBrk="1" latinLnBrk="0" hangingPunct="1">
        <a:defRPr sz="5940" kern="1200">
          <a:solidFill>
            <a:schemeClr val="tx1"/>
          </a:solidFill>
          <a:latin typeface="+mn-lt"/>
          <a:ea typeface="+mn-ea"/>
          <a:cs typeface="+mn-cs"/>
        </a:defRPr>
      </a:lvl8pPr>
      <a:lvl9pPr marL="12070080" algn="l" defTabSz="3017520" rtl="0" eaLnBrk="1" latinLnBrk="0" hangingPunct="1">
        <a:defRPr sz="59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4" name="Text Box 186"/>
          <p:cNvSpPr txBox="1">
            <a:spLocks noChangeArrowheads="1"/>
          </p:cNvSpPr>
          <p:nvPr/>
        </p:nvSpPr>
        <p:spPr bwMode="auto">
          <a:xfrm>
            <a:off x="8378825" y="0"/>
            <a:ext cx="31842075" cy="279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9070" tIns="838139" rIns="419070" bIns="419070"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8000" b="1" dirty="0">
                <a:solidFill>
                  <a:schemeClr val="bg1"/>
                </a:solidFill>
                <a:latin typeface="Calibri" pitchFamily="34" charset="0"/>
              </a:rPr>
              <a:t>Template Provided By Genigraphics – 800.790.4001</a:t>
            </a:r>
          </a:p>
          <a:p>
            <a:pPr algn="ctr"/>
            <a:r>
              <a:rPr lang="en-US" sz="8000" b="1" dirty="0">
                <a:solidFill>
                  <a:schemeClr val="bg1"/>
                </a:solidFill>
                <a:latin typeface="Calibri" pitchFamily="34" charset="0"/>
              </a:rPr>
              <a:t>Replace This Text With Your Title</a:t>
            </a:r>
          </a:p>
        </p:txBody>
      </p:sp>
      <p:sp>
        <p:nvSpPr>
          <p:cNvPr id="2235" name="Text Box 187"/>
          <p:cNvSpPr txBox="1">
            <a:spLocks noChangeArrowheads="1"/>
          </p:cNvSpPr>
          <p:nvPr/>
        </p:nvSpPr>
        <p:spPr bwMode="auto">
          <a:xfrm>
            <a:off x="8391525" y="2895600"/>
            <a:ext cx="31842075" cy="216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19070" tIns="419070" rIns="419070" bIns="419070"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4800" dirty="0">
                <a:solidFill>
                  <a:schemeClr val="bg1"/>
                </a:solidFill>
                <a:latin typeface="Calibri" pitchFamily="34" charset="0"/>
              </a:rPr>
              <a:t>John Smith, MD</a:t>
            </a:r>
            <a:r>
              <a:rPr lang="en-US" sz="4800" baseline="30000" dirty="0">
                <a:solidFill>
                  <a:schemeClr val="bg1"/>
                </a:solidFill>
                <a:latin typeface="Calibri" pitchFamily="34" charset="0"/>
              </a:rPr>
              <a:t>1</a:t>
            </a:r>
            <a:r>
              <a:rPr lang="en-US" sz="4800" dirty="0">
                <a:solidFill>
                  <a:schemeClr val="bg1"/>
                </a:solidFill>
                <a:latin typeface="Calibri" pitchFamily="34" charset="0"/>
              </a:rPr>
              <a:t>; Jane Doe, PhD</a:t>
            </a:r>
            <a:r>
              <a:rPr lang="en-US" sz="4800" baseline="30000" dirty="0">
                <a:solidFill>
                  <a:schemeClr val="bg1"/>
                </a:solidFill>
                <a:latin typeface="Calibri" pitchFamily="34" charset="0"/>
              </a:rPr>
              <a:t>2</a:t>
            </a:r>
            <a:r>
              <a:rPr lang="en-US" sz="4800" dirty="0">
                <a:solidFill>
                  <a:schemeClr val="bg1"/>
                </a:solidFill>
                <a:latin typeface="Calibri" pitchFamily="34" charset="0"/>
              </a:rPr>
              <a:t>; Frederick Smith, MD, PhD</a:t>
            </a:r>
            <a:r>
              <a:rPr lang="en-US" sz="4800" baseline="30000" dirty="0">
                <a:solidFill>
                  <a:schemeClr val="bg1"/>
                </a:solidFill>
                <a:latin typeface="Calibri" pitchFamily="34" charset="0"/>
              </a:rPr>
              <a:t>1,2</a:t>
            </a:r>
          </a:p>
          <a:p>
            <a:pPr algn="ctr"/>
            <a:r>
              <a:rPr lang="en-US" sz="4800" baseline="30000" dirty="0">
                <a:solidFill>
                  <a:schemeClr val="bg1"/>
                </a:solidFill>
                <a:latin typeface="Calibri" pitchFamily="34" charset="0"/>
              </a:rPr>
              <a:t>1</a:t>
            </a:r>
            <a:r>
              <a:rPr lang="en-US" sz="4800" dirty="0">
                <a:solidFill>
                  <a:schemeClr val="bg1"/>
                </a:solidFill>
                <a:latin typeface="Calibri" pitchFamily="34" charset="0"/>
              </a:rPr>
              <a:t>University of Affiliation, </a:t>
            </a:r>
            <a:r>
              <a:rPr lang="en-US" sz="4800" baseline="30000" dirty="0">
                <a:solidFill>
                  <a:schemeClr val="bg1"/>
                </a:solidFill>
                <a:latin typeface="Calibri" pitchFamily="34" charset="0"/>
              </a:rPr>
              <a:t>2</a:t>
            </a:r>
            <a:r>
              <a:rPr lang="en-US" sz="4800" dirty="0">
                <a:solidFill>
                  <a:schemeClr val="bg1"/>
                </a:solidFill>
                <a:latin typeface="Calibri" pitchFamily="34" charset="0"/>
              </a:rPr>
              <a:t>Medical Center of Affiliation</a:t>
            </a:r>
          </a:p>
        </p:txBody>
      </p:sp>
      <p:sp>
        <p:nvSpPr>
          <p:cNvPr id="2242" name="Text Box 194"/>
          <p:cNvSpPr txBox="1">
            <a:spLocks noChangeArrowheads="1"/>
          </p:cNvSpPr>
          <p:nvPr/>
        </p:nvSpPr>
        <p:spPr bwMode="auto">
          <a:xfrm>
            <a:off x="9323388" y="5669280"/>
            <a:ext cx="914082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INTRODUCTION</a:t>
            </a:r>
          </a:p>
        </p:txBody>
      </p:sp>
      <p:sp>
        <p:nvSpPr>
          <p:cNvPr id="2246" name="Text Box 198"/>
          <p:cNvSpPr txBox="1">
            <a:spLocks noChangeArrowheads="1"/>
          </p:cNvSpPr>
          <p:nvPr/>
        </p:nvSpPr>
        <p:spPr bwMode="auto">
          <a:xfrm>
            <a:off x="30175200" y="5669280"/>
            <a:ext cx="914082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DISCUSSION</a:t>
            </a:r>
          </a:p>
        </p:txBody>
      </p:sp>
      <p:sp>
        <p:nvSpPr>
          <p:cNvPr id="2247" name="Text Box 199"/>
          <p:cNvSpPr txBox="1">
            <a:spLocks noChangeArrowheads="1"/>
          </p:cNvSpPr>
          <p:nvPr/>
        </p:nvSpPr>
        <p:spPr bwMode="auto">
          <a:xfrm>
            <a:off x="19385280" y="5669280"/>
            <a:ext cx="9872662"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RESULTS</a:t>
            </a:r>
          </a:p>
        </p:txBody>
      </p:sp>
      <p:sp>
        <p:nvSpPr>
          <p:cNvPr id="2289" name="Text Box 241"/>
          <p:cNvSpPr txBox="1">
            <a:spLocks noChangeArrowheads="1"/>
          </p:cNvSpPr>
          <p:nvPr/>
        </p:nvSpPr>
        <p:spPr bwMode="auto">
          <a:xfrm>
            <a:off x="19385280" y="18954460"/>
            <a:ext cx="3549421"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400" b="1" dirty="0">
                <a:solidFill>
                  <a:schemeClr val="accent1">
                    <a:lumMod val="50000"/>
                  </a:schemeClr>
                </a:solidFill>
                <a:latin typeface="Calibri" pitchFamily="34" charset="0"/>
              </a:rPr>
              <a:t>Table 1.</a:t>
            </a:r>
            <a:r>
              <a:rPr lang="en-US" sz="2400" dirty="0">
                <a:solidFill>
                  <a:schemeClr val="accent1">
                    <a:lumMod val="50000"/>
                  </a:schemeClr>
                </a:solidFill>
                <a:latin typeface="Calibri" pitchFamily="34" charset="0"/>
              </a:rPr>
              <a:t> Label in 24pt Arial.</a:t>
            </a:r>
          </a:p>
        </p:txBody>
      </p:sp>
      <p:grpSp>
        <p:nvGrpSpPr>
          <p:cNvPr id="3" name="Group 2">
            <a:extLst>
              <a:ext uri="{FF2B5EF4-FFF2-40B4-BE49-F238E27FC236}">
                <a16:creationId xmlns:a16="http://schemas.microsoft.com/office/drawing/2014/main" id="{C6F775A7-0488-47F8-A0A9-C66E9484E8A9}"/>
              </a:ext>
            </a:extLst>
          </p:cNvPr>
          <p:cNvGrpSpPr/>
          <p:nvPr/>
        </p:nvGrpSpPr>
        <p:grpSpPr>
          <a:xfrm>
            <a:off x="9348790" y="35354995"/>
            <a:ext cx="9071677" cy="3347342"/>
            <a:chOff x="9348790" y="34752658"/>
            <a:chExt cx="9071677" cy="3347342"/>
          </a:xfrm>
        </p:grpSpPr>
        <p:pic>
          <p:nvPicPr>
            <p:cNvPr id="2290" name="Picture 242"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48790" y="34752658"/>
              <a:ext cx="4116925"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91" name="Picture 243"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04961" y="34773931"/>
              <a:ext cx="4115506"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92" name="Text Box 244"/>
            <p:cNvSpPr txBox="1">
              <a:spLocks noChangeArrowheads="1"/>
            </p:cNvSpPr>
            <p:nvPr/>
          </p:nvSpPr>
          <p:spPr bwMode="auto">
            <a:xfrm>
              <a:off x="9348790" y="37646036"/>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1.</a:t>
              </a:r>
              <a:r>
                <a:rPr lang="en-US" sz="2400" dirty="0">
                  <a:solidFill>
                    <a:schemeClr val="accent1">
                      <a:lumMod val="50000"/>
                    </a:schemeClr>
                  </a:solidFill>
                  <a:latin typeface="Calibri" pitchFamily="34" charset="0"/>
                </a:rPr>
                <a:t> Label in 24pt Arial.</a:t>
              </a:r>
            </a:p>
          </p:txBody>
        </p:sp>
        <p:sp>
          <p:nvSpPr>
            <p:cNvPr id="2293" name="Text Box 245"/>
            <p:cNvSpPr txBox="1">
              <a:spLocks noChangeArrowheads="1"/>
            </p:cNvSpPr>
            <p:nvPr/>
          </p:nvSpPr>
          <p:spPr bwMode="auto">
            <a:xfrm>
              <a:off x="14304961" y="37633336"/>
              <a:ext cx="3660605"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sz="2400" b="1" dirty="0">
                  <a:solidFill>
                    <a:schemeClr val="accent1">
                      <a:lumMod val="50000"/>
                    </a:schemeClr>
                  </a:solidFill>
                  <a:latin typeface="Calibri" pitchFamily="34" charset="0"/>
                </a:rPr>
                <a:t>Figure 2.</a:t>
              </a:r>
              <a:r>
                <a:rPr lang="en-US" sz="2400" dirty="0">
                  <a:solidFill>
                    <a:schemeClr val="accent1">
                      <a:lumMod val="50000"/>
                    </a:schemeClr>
                  </a:solidFill>
                  <a:latin typeface="Calibri" pitchFamily="34" charset="0"/>
                </a:rPr>
                <a:t> Label in 24pt Arial.</a:t>
              </a:r>
            </a:p>
          </p:txBody>
        </p:sp>
      </p:grpSp>
      <p:sp>
        <p:nvSpPr>
          <p:cNvPr id="2294" name="Text Box 246"/>
          <p:cNvSpPr txBox="1">
            <a:spLocks noChangeArrowheads="1"/>
          </p:cNvSpPr>
          <p:nvPr/>
        </p:nvSpPr>
        <p:spPr bwMode="auto">
          <a:xfrm>
            <a:off x="912813" y="5669280"/>
            <a:ext cx="658177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dirty="0">
                <a:solidFill>
                  <a:schemeClr val="bg1"/>
                </a:solidFill>
                <a:latin typeface="Calibri" pitchFamily="34" charset="0"/>
              </a:rPr>
              <a:t>ABSTRACT</a:t>
            </a:r>
          </a:p>
        </p:txBody>
      </p:sp>
      <p:sp>
        <p:nvSpPr>
          <p:cNvPr id="2307" name="Text Box 259"/>
          <p:cNvSpPr txBox="1">
            <a:spLocks noChangeArrowheads="1"/>
          </p:cNvSpPr>
          <p:nvPr/>
        </p:nvSpPr>
        <p:spPr bwMode="auto">
          <a:xfrm>
            <a:off x="9323388" y="23500080"/>
            <a:ext cx="914082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METHODS AND MATERIALS</a:t>
            </a:r>
          </a:p>
        </p:txBody>
      </p:sp>
      <p:sp>
        <p:nvSpPr>
          <p:cNvPr id="2309" name="Text Box 261"/>
          <p:cNvSpPr txBox="1">
            <a:spLocks noChangeArrowheads="1"/>
          </p:cNvSpPr>
          <p:nvPr/>
        </p:nvSpPr>
        <p:spPr bwMode="auto">
          <a:xfrm>
            <a:off x="30175200" y="24958973"/>
            <a:ext cx="914082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CONCLUSIONS</a:t>
            </a:r>
          </a:p>
        </p:txBody>
      </p:sp>
      <p:sp>
        <p:nvSpPr>
          <p:cNvPr id="2310" name="Text Box 262"/>
          <p:cNvSpPr txBox="1">
            <a:spLocks noChangeArrowheads="1"/>
          </p:cNvSpPr>
          <p:nvPr/>
        </p:nvSpPr>
        <p:spPr bwMode="auto">
          <a:xfrm>
            <a:off x="30175200" y="35110063"/>
            <a:ext cx="914082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1"/>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b="1" dirty="0">
                <a:solidFill>
                  <a:schemeClr val="accent1">
                    <a:lumMod val="50000"/>
                  </a:schemeClr>
                </a:solidFill>
                <a:latin typeface="Calibri" pitchFamily="34" charset="0"/>
              </a:rPr>
              <a:t>REFERENCES</a:t>
            </a:r>
          </a:p>
        </p:txBody>
      </p:sp>
      <p:sp>
        <p:nvSpPr>
          <p:cNvPr id="2312" name="Text Box 264"/>
          <p:cNvSpPr txBox="1">
            <a:spLocks noChangeArrowheads="1"/>
          </p:cNvSpPr>
          <p:nvPr/>
        </p:nvSpPr>
        <p:spPr bwMode="auto">
          <a:xfrm>
            <a:off x="912813" y="35344100"/>
            <a:ext cx="6581775" cy="1097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09535" tIns="209535" rIns="209535" bIns="209535" anchor="ctr" anchorCtr="0"/>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5400" dirty="0">
                <a:solidFill>
                  <a:schemeClr val="bg1"/>
                </a:solidFill>
                <a:latin typeface="Calibri" pitchFamily="34" charset="0"/>
              </a:rPr>
              <a:t>CONTACT</a:t>
            </a:r>
          </a:p>
        </p:txBody>
      </p:sp>
      <p:sp>
        <p:nvSpPr>
          <p:cNvPr id="2313" name="Rectangle 265"/>
          <p:cNvSpPr>
            <a:spLocks noChangeAspect="1" noChangeArrowheads="1"/>
          </p:cNvSpPr>
          <p:nvPr/>
        </p:nvSpPr>
        <p:spPr bwMode="auto">
          <a:xfrm>
            <a:off x="2377440" y="1371600"/>
            <a:ext cx="3654715" cy="2743200"/>
          </a:xfrm>
          <a:prstGeom prst="rect">
            <a:avLst/>
          </a:prstGeom>
          <a:blipFill dpi="0" rotWithShape="1">
            <a:blip r:embed="rId4">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800" b="1" dirty="0">
                <a:latin typeface="Calibri" pitchFamily="34" charset="0"/>
              </a:rPr>
              <a:t>REPLACE THIS BOX WITH YOUR ORGANIZATION’S</a:t>
            </a:r>
          </a:p>
          <a:p>
            <a:pPr algn="ctr" defTabSz="4022725"/>
            <a:r>
              <a:rPr lang="en-US" sz="2800" b="1" dirty="0">
                <a:latin typeface="Calibri" pitchFamily="34" charset="0"/>
              </a:rPr>
              <a:t>HIGH RESOLUTION LOGO</a:t>
            </a:r>
          </a:p>
        </p:txBody>
      </p:sp>
      <p:sp>
        <p:nvSpPr>
          <p:cNvPr id="2315" name="Text Box 267"/>
          <p:cNvSpPr txBox="1">
            <a:spLocks noChangeArrowheads="1"/>
          </p:cNvSpPr>
          <p:nvPr/>
        </p:nvSpPr>
        <p:spPr bwMode="auto">
          <a:xfrm>
            <a:off x="912813" y="6858000"/>
            <a:ext cx="6581775" cy="11695509"/>
          </a:xfrm>
          <a:prstGeom prst="rect">
            <a:avLst/>
          </a:prstGeom>
          <a:solidFill>
            <a:schemeClr val="accent1">
              <a:lumMod val="75000"/>
            </a:schemeClr>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schemeClr val="bg1"/>
                </a:solidFill>
                <a:latin typeface="+mn-lt"/>
              </a:rPr>
              <a:t>Click here to insert your Abstract text. Type it in or copy and paste from your Word document or other source.</a:t>
            </a:r>
          </a:p>
          <a:p>
            <a:pPr lvl="0" defTabSz="4023067" fontAlgn="auto">
              <a:spcBef>
                <a:spcPts val="0"/>
              </a:spcBef>
              <a:spcAft>
                <a:spcPts val="0"/>
              </a:spcAft>
            </a:pPr>
            <a:endParaRPr lang="en-US" sz="3200" dirty="0">
              <a:solidFill>
                <a:schemeClr val="bg1"/>
              </a:solidFill>
              <a:latin typeface="+mn-lt"/>
            </a:endParaRPr>
          </a:p>
          <a:p>
            <a:pPr lvl="0" defTabSz="4023067" fontAlgn="auto">
              <a:spcBef>
                <a:spcPts val="0"/>
              </a:spcBef>
              <a:spcAft>
                <a:spcPts val="0"/>
              </a:spcAft>
            </a:pPr>
            <a:r>
              <a:rPr lang="en-US" sz="3200" dirty="0">
                <a:solidFill>
                  <a:schemeClr val="bg1"/>
                </a:solidFill>
                <a:latin typeface="+mn-lt"/>
              </a:rPr>
              <a:t>This text box will automatically re-size to your text. To turn off that feature, right click inside this box and go to </a:t>
            </a:r>
            <a:r>
              <a:rPr lang="en-US" sz="3200" b="1" dirty="0">
                <a:solidFill>
                  <a:schemeClr val="bg1"/>
                </a:solidFill>
                <a:latin typeface="+mn-lt"/>
              </a:rPr>
              <a:t>Format Shape, Text Box, Autofit</a:t>
            </a:r>
            <a:r>
              <a:rPr lang="en-US" sz="3200" dirty="0">
                <a:solidFill>
                  <a:schemeClr val="bg1"/>
                </a:solidFill>
                <a:latin typeface="+mn-lt"/>
              </a:rPr>
              <a:t>, and select the “Do Not Autofit” radio button.</a:t>
            </a:r>
          </a:p>
          <a:p>
            <a:pPr lvl="0" defTabSz="4023067" fontAlgn="auto">
              <a:spcBef>
                <a:spcPts val="0"/>
              </a:spcBef>
              <a:spcAft>
                <a:spcPts val="0"/>
              </a:spcAft>
            </a:pPr>
            <a:endParaRPr lang="en-US" sz="3200" dirty="0">
              <a:solidFill>
                <a:schemeClr val="bg1"/>
              </a:solidFill>
              <a:latin typeface="+mn-lt"/>
            </a:endParaRPr>
          </a:p>
          <a:p>
            <a:pPr lvl="0" defTabSz="4023067" fontAlgn="auto">
              <a:spcBef>
                <a:spcPts val="0"/>
              </a:spcBef>
              <a:spcAft>
                <a:spcPts val="0"/>
              </a:spcAft>
            </a:pPr>
            <a:r>
              <a:rPr lang="en-US" sz="3200" dirty="0">
                <a:solidFill>
                  <a:schemeClr val="bg1"/>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schemeClr val="bg1"/>
              </a:solidFill>
              <a:latin typeface="+mn-lt"/>
            </a:endParaRPr>
          </a:p>
          <a:p>
            <a:pPr lvl="0" defTabSz="4023067" fontAlgn="auto">
              <a:spcBef>
                <a:spcPts val="0"/>
              </a:spcBef>
              <a:spcAft>
                <a:spcPts val="0"/>
              </a:spcAft>
            </a:pPr>
            <a:r>
              <a:rPr lang="en-US" sz="3200" dirty="0">
                <a:solidFill>
                  <a:schemeClr val="bg1"/>
                </a:solidFill>
                <a:latin typeface="+mn-lt"/>
              </a:rPr>
              <a:t>Zoom out to 100% to preview what this will look like on your printed poster.</a:t>
            </a:r>
          </a:p>
        </p:txBody>
      </p:sp>
      <p:sp>
        <p:nvSpPr>
          <p:cNvPr id="2316" name="Text Box 268"/>
          <p:cNvSpPr txBox="1">
            <a:spLocks noChangeArrowheads="1"/>
          </p:cNvSpPr>
          <p:nvPr/>
        </p:nvSpPr>
        <p:spPr bwMode="auto">
          <a:xfrm>
            <a:off x="19385280" y="6858000"/>
            <a:ext cx="9872662" cy="10710624"/>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Results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Speaking of Results, yours will look better if you remember to run a spell-check on your poster! After you’ve added your content click on </a:t>
            </a:r>
            <a:r>
              <a:rPr lang="en-US" sz="3200" b="1" dirty="0">
                <a:solidFill>
                  <a:prstClr val="black"/>
                </a:solidFill>
                <a:latin typeface="+mn-lt"/>
              </a:rPr>
              <a:t>Review</a:t>
            </a:r>
            <a:r>
              <a:rPr lang="en-US" sz="3200" dirty="0">
                <a:solidFill>
                  <a:prstClr val="black"/>
                </a:solidFill>
                <a:latin typeface="+mn-lt"/>
              </a:rPr>
              <a:t>, </a:t>
            </a:r>
            <a:r>
              <a:rPr lang="en-US" sz="3200" b="1" dirty="0">
                <a:solidFill>
                  <a:prstClr val="black"/>
                </a:solidFill>
                <a:latin typeface="+mn-lt"/>
              </a:rPr>
              <a:t>Spelling</a:t>
            </a:r>
            <a:r>
              <a:rPr lang="en-US" sz="3200" dirty="0">
                <a:solidFill>
                  <a:prstClr val="black"/>
                </a:solidFill>
                <a:latin typeface="+mn-lt"/>
              </a:rPr>
              <a:t>, or press F7.</a:t>
            </a:r>
          </a:p>
        </p:txBody>
      </p:sp>
      <p:sp>
        <p:nvSpPr>
          <p:cNvPr id="2317" name="Text Box 269"/>
          <p:cNvSpPr txBox="1">
            <a:spLocks noChangeArrowheads="1"/>
          </p:cNvSpPr>
          <p:nvPr/>
        </p:nvSpPr>
        <p:spPr bwMode="auto">
          <a:xfrm>
            <a:off x="30175200" y="6857999"/>
            <a:ext cx="9140825" cy="17736463"/>
          </a:xfrm>
          <a:prstGeom prst="rect">
            <a:avLst/>
          </a:prstGeom>
          <a:solidFill>
            <a:schemeClr val="bg1"/>
          </a:solidFill>
          <a:ln>
            <a:noFill/>
          </a:ln>
          <a:effectLst/>
        </p:spPr>
        <p:txBody>
          <a:bodyPr lIns="182880" tIns="182880" rIns="182880" bIns="182880">
            <a:no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Discussion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background color of any text box,  click once on the box so it is outlined with a dashed border. Then select </a:t>
            </a:r>
            <a:r>
              <a:rPr lang="en-US" sz="3200" b="1" dirty="0">
                <a:solidFill>
                  <a:prstClr val="black"/>
                </a:solidFill>
                <a:latin typeface="+mn-lt"/>
              </a:rPr>
              <a:t>Shape Fill</a:t>
            </a:r>
            <a:r>
              <a:rPr lang="en-US" sz="3200" dirty="0">
                <a:solidFill>
                  <a:prstClr val="black"/>
                </a:solidFill>
                <a:latin typeface="+mn-lt"/>
              </a:rPr>
              <a:t> from the </a:t>
            </a:r>
            <a:r>
              <a:rPr lang="en-US" sz="3200" b="1" dirty="0">
                <a:solidFill>
                  <a:prstClr val="black"/>
                </a:solidFill>
                <a:latin typeface="+mn-lt"/>
              </a:rPr>
              <a:t>Drawing Tools, Format</a:t>
            </a:r>
            <a:r>
              <a:rPr lang="en-US" sz="3200" dirty="0">
                <a:solidFill>
                  <a:prstClr val="black"/>
                </a:solidFill>
                <a:latin typeface="+mn-lt"/>
              </a:rPr>
              <a:t> tab on the ribbon bar above. It’s the one with the ‘paint can’ icon.</a:t>
            </a:r>
          </a:p>
          <a:p>
            <a:pPr lvl="0" defTabSz="4023067" fontAlgn="auto">
              <a:spcBef>
                <a:spcPts val="0"/>
              </a:spcBef>
              <a:spcAft>
                <a:spcPts val="0"/>
              </a:spcAft>
            </a:pPr>
            <a:endParaRPr lang="en-US" sz="3200" dirty="0">
              <a:solidFill>
                <a:prstClr val="black"/>
              </a:solidFill>
              <a:latin typeface="+mn-lt"/>
            </a:endParaRPr>
          </a:p>
        </p:txBody>
      </p:sp>
      <p:sp>
        <p:nvSpPr>
          <p:cNvPr id="2318" name="Text Box 270"/>
          <p:cNvSpPr txBox="1">
            <a:spLocks noChangeArrowheads="1"/>
          </p:cNvSpPr>
          <p:nvPr/>
        </p:nvSpPr>
        <p:spPr bwMode="auto">
          <a:xfrm>
            <a:off x="9323388" y="24688800"/>
            <a:ext cx="9140825" cy="8740854"/>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Methods and Materials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p:txBody>
      </p:sp>
      <p:sp>
        <p:nvSpPr>
          <p:cNvPr id="2319" name="Text Box 271"/>
          <p:cNvSpPr txBox="1">
            <a:spLocks noChangeArrowheads="1"/>
          </p:cNvSpPr>
          <p:nvPr/>
        </p:nvSpPr>
        <p:spPr bwMode="auto">
          <a:xfrm>
            <a:off x="30175200" y="26147693"/>
            <a:ext cx="9140825" cy="8740854"/>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dirty="0">
                <a:solidFill>
                  <a:prstClr val="black"/>
                </a:solidFill>
                <a:latin typeface="+mn-lt"/>
              </a:rPr>
              <a:t>Click here to insert your Conclusions text. Type it in or copy and paste from your Word document or other source.</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This text box will automatically re-size to your text. To turn off that feature, right click inside this box and go to </a:t>
            </a:r>
            <a:r>
              <a:rPr lang="en-US" sz="3200" b="1" dirty="0">
                <a:solidFill>
                  <a:prstClr val="black"/>
                </a:solidFill>
                <a:latin typeface="+mn-lt"/>
              </a:rPr>
              <a:t>Format Shape, Text Box, Autofit</a:t>
            </a:r>
            <a:r>
              <a:rPr lang="en-US" sz="3200" dirty="0">
                <a:solidFill>
                  <a:prstClr val="black"/>
                </a:solidFill>
                <a:latin typeface="+mn-lt"/>
              </a:rPr>
              <a:t>, and select the “Do Not Autofit” radio button.</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To change the font style of this text box: Click on the border once to highlight the entire text box, then select a different font or font size that suits you. This text is Calibri 32pt and is easily read up to 5 feet away on a 44x44 poster.</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Zoom out to 100% to preview what this will look like on your printed poster.</a:t>
            </a:r>
          </a:p>
        </p:txBody>
      </p:sp>
      <mc:AlternateContent xmlns:mc="http://schemas.openxmlformats.org/markup-compatibility/2006" xmlns:a14="http://schemas.microsoft.com/office/drawing/2010/main">
        <mc:Choice Requires="a14">
          <p:sp>
            <p:nvSpPr>
              <p:cNvPr id="2320" name="Text Box 272"/>
              <p:cNvSpPr txBox="1">
                <a:spLocks noChangeArrowheads="1"/>
              </p:cNvSpPr>
              <p:nvPr/>
            </p:nvSpPr>
            <p:spPr bwMode="auto">
              <a:xfrm>
                <a:off x="9323388" y="6858000"/>
                <a:ext cx="9140825" cy="15176078"/>
              </a:xfrm>
              <a:prstGeom prst="rect">
                <a:avLst/>
              </a:prstGeom>
              <a:solidFill>
                <a:schemeClr val="bg1"/>
              </a:solidFill>
              <a:ln>
                <a:noFill/>
              </a:ln>
              <a:effectLst/>
            </p:spPr>
            <p:txBody>
              <a:bodyPr lIns="182880" tIns="182880" rIns="182880" bIns="182880">
                <a:spAutoFit/>
              </a:bodyPr>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pPr lvl="0" defTabSz="4023067" fontAlgn="auto">
                  <a:spcBef>
                    <a:spcPts val="0"/>
                  </a:spcBef>
                  <a:spcAft>
                    <a:spcPts val="0"/>
                  </a:spcAft>
                </a:pPr>
                <a:r>
                  <a:rPr lang="en-US" sz="3200" b="1" dirty="0">
                    <a:solidFill>
                      <a:prstClr val="black"/>
                    </a:solidFill>
                    <a:latin typeface="+mn-lt"/>
                  </a:rPr>
                  <a:t>Genigraphics®</a:t>
                </a:r>
                <a:r>
                  <a:rPr lang="en-US" sz="3200" dirty="0">
                    <a:solidFill>
                      <a:prstClr val="black"/>
                    </a:solidFill>
                    <a:latin typeface="+mn-lt"/>
                  </a:rPr>
                  <a:t> has provided this template to assist in preparation of a medical or scientific research poster. The dimensions are set to 44” high by 44” wide but prints can be scaled up or down in size to any dimension with a 1:1 aspect ratio. For example, if you order a 40” x 40” poster using this template, we will print the file at 90.9% of its original size. </a:t>
                </a:r>
                <a:r>
                  <a:rPr lang="en-US" sz="3200" b="1" dirty="0">
                    <a:solidFill>
                      <a:prstClr val="black"/>
                    </a:solidFill>
                    <a:latin typeface="+mn-lt"/>
                  </a:rPr>
                  <a:t>The most critical factor is that your template and poster dimensions must be proportional:</a:t>
                </a:r>
              </a:p>
              <a:p>
                <a:pPr lvl="0" defTabSz="4023067" fontAlgn="auto">
                  <a:spcBef>
                    <a:spcPts val="0"/>
                  </a:spcBef>
                  <a:spcAft>
                    <a:spcPts val="0"/>
                  </a:spcAft>
                </a:pPr>
                <a:endParaRPr lang="en-US" sz="3200" b="1" dirty="0">
                  <a:solidFill>
                    <a:prstClr val="black"/>
                  </a:solidFill>
                  <a:latin typeface="+mn-lt"/>
                </a:endParaRPr>
              </a:p>
              <a:p>
                <a:pPr lvl="0" defTabSz="4023067" fontAlgn="auto">
                  <a:spcBef>
                    <a:spcPts val="0"/>
                  </a:spcBef>
                  <a:spcAft>
                    <a:spcPts val="0"/>
                  </a:spcAft>
                </a:pPr>
                <a14:m>
                  <m:oMathPara xmlns:m="http://schemas.openxmlformats.org/officeDocument/2006/math">
                    <m:oMathParaPr>
                      <m:jc m:val="centerGroup"/>
                    </m:oMathParaPr>
                    <m:oMath xmlns:m="http://schemas.openxmlformats.org/officeDocument/2006/math">
                      <m:box>
                        <m:boxPr>
                          <m:ctrlPr>
                            <a:rPr lang="en-US" sz="3200" b="1" i="1">
                              <a:solidFill>
                                <a:prstClr val="black"/>
                              </a:solidFill>
                              <a:latin typeface="Cambria Math" panose="02040503050406030204" pitchFamily="18" charset="0"/>
                            </a:rPr>
                          </m:ctrlPr>
                        </m:boxPr>
                        <m:e>
                          <m:f>
                            <m:fPr>
                              <m:ctrlPr>
                                <a:rPr lang="en-US" sz="3200" b="1" i="1">
                                  <a:solidFill>
                                    <a:prstClr val="black"/>
                                  </a:solidFill>
                                  <a:latin typeface="Cambria Math" panose="02040503050406030204" pitchFamily="18" charset="0"/>
                                </a:rPr>
                              </m:ctrlPr>
                            </m:fPr>
                            <m:num>
                              <m:r>
                                <a:rPr lang="en-US" sz="3200" b="1" i="1">
                                  <a:solidFill>
                                    <a:prstClr val="black"/>
                                  </a:solidFill>
                                  <a:latin typeface="Cambria Math" panose="02040503050406030204" pitchFamily="18" charset="0"/>
                                </a:rPr>
                                <m:t>𝒕𝒆𝒎𝒑𝒍𝒂𝒕𝒆</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𝒉𝒆𝒊𝒈𝒉𝒕</m:t>
                              </m:r>
                            </m:num>
                            <m:den>
                              <m:r>
                                <a:rPr lang="en-US" sz="3200" b="1" i="1">
                                  <a:solidFill>
                                    <a:prstClr val="black"/>
                                  </a:solidFill>
                                  <a:latin typeface="Cambria Math" panose="02040503050406030204" pitchFamily="18" charset="0"/>
                                </a:rPr>
                                <m:t>𝒕𝒆𝒎𝒑𝒍𝒂𝒕𝒆</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𝒘𝒊𝒅𝒕𝒉</m:t>
                              </m:r>
                            </m:den>
                          </m:f>
                        </m:e>
                      </m:box>
                      <m:r>
                        <a:rPr lang="en-US" sz="3200" b="1" i="1">
                          <a:solidFill>
                            <a:prstClr val="black"/>
                          </a:solidFill>
                          <a:latin typeface="Cambria Math" panose="02040503050406030204" pitchFamily="18" charset="0"/>
                        </a:rPr>
                        <m:t> = </m:t>
                      </m:r>
                      <m:box>
                        <m:boxPr>
                          <m:ctrlPr>
                            <a:rPr lang="en-US" sz="3200" b="1" i="1">
                              <a:solidFill>
                                <a:prstClr val="black"/>
                              </a:solidFill>
                              <a:latin typeface="Cambria Math" panose="02040503050406030204" pitchFamily="18" charset="0"/>
                            </a:rPr>
                          </m:ctrlPr>
                        </m:boxPr>
                        <m:e>
                          <m:f>
                            <m:fPr>
                              <m:ctrlPr>
                                <a:rPr lang="en-US" sz="3200" b="1" i="1">
                                  <a:solidFill>
                                    <a:prstClr val="black"/>
                                  </a:solidFill>
                                  <a:latin typeface="Cambria Math" panose="02040503050406030204" pitchFamily="18" charset="0"/>
                                </a:rPr>
                              </m:ctrlPr>
                            </m:fPr>
                            <m:num>
                              <m:r>
                                <a:rPr lang="en-US" sz="3200" b="1" i="1">
                                  <a:solidFill>
                                    <a:prstClr val="black"/>
                                  </a:solidFill>
                                  <a:latin typeface="Cambria Math" panose="02040503050406030204" pitchFamily="18" charset="0"/>
                                </a:rPr>
                                <m:t>𝒅𝒆𝒔𝒊𝒓𝒆𝒅</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𝒑𝒓𝒊𝒏𝒕</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𝒉𝒆𝒊𝒈𝒉𝒕</m:t>
                              </m:r>
                            </m:num>
                            <m:den>
                              <m:r>
                                <a:rPr lang="en-US" sz="3200" b="1" i="1">
                                  <a:solidFill>
                                    <a:prstClr val="black"/>
                                  </a:solidFill>
                                  <a:latin typeface="Cambria Math" panose="02040503050406030204" pitchFamily="18" charset="0"/>
                                </a:rPr>
                                <m:t>𝒅𝒆𝒔𝒊𝒓𝒆𝒅</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𝒑𝒓𝒊𝒏𝒕</m:t>
                              </m:r>
                              <m:r>
                                <a:rPr lang="en-US" sz="3200" b="1" i="1">
                                  <a:solidFill>
                                    <a:prstClr val="black"/>
                                  </a:solidFill>
                                  <a:latin typeface="Cambria Math" panose="02040503050406030204" pitchFamily="18" charset="0"/>
                                </a:rPr>
                                <m:t> </m:t>
                              </m:r>
                              <m:r>
                                <a:rPr lang="en-US" sz="3200" b="1" i="1">
                                  <a:solidFill>
                                    <a:prstClr val="black"/>
                                  </a:solidFill>
                                  <a:latin typeface="Cambria Math" panose="02040503050406030204" pitchFamily="18" charset="0"/>
                                </a:rPr>
                                <m:t>𝒘𝒊𝒅𝒕𝒉</m:t>
                              </m:r>
                            </m:den>
                          </m:f>
                        </m:e>
                      </m:box>
                    </m:oMath>
                  </m:oMathPara>
                </a14:m>
                <a:endParaRPr lang="en-US" sz="3200" b="1" dirty="0">
                  <a:solidFill>
                    <a:prstClr val="black"/>
                  </a:solidFill>
                  <a:latin typeface="+mn-lt"/>
                </a:endParaRP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Order your poster from Genigraphics and we will perform a free design review and advise you if we see anything that may be a concern for printing. We’ll even help tidy things up.</a:t>
                </a:r>
              </a:p>
              <a:p>
                <a:pPr lvl="0" defTabSz="4023067" fontAlgn="auto">
                  <a:spcBef>
                    <a:spcPts val="0"/>
                  </a:spcBef>
                  <a:spcAft>
                    <a:spcPts val="0"/>
                  </a:spcAft>
                </a:pPr>
                <a:endParaRPr lang="en-US" sz="3200" dirty="0">
                  <a:solidFill>
                    <a:prstClr val="black"/>
                  </a:solidFill>
                  <a:latin typeface="+mn-lt"/>
                </a:endParaRPr>
              </a:p>
              <a:p>
                <a:pPr lvl="0" defTabSz="4023067" fontAlgn="auto">
                  <a:spcBef>
                    <a:spcPts val="0"/>
                  </a:spcBef>
                  <a:spcAft>
                    <a:spcPts val="0"/>
                  </a:spcAft>
                </a:pPr>
                <a:r>
                  <a:rPr lang="en-US" sz="3200" dirty="0">
                    <a:solidFill>
                      <a:prstClr val="black"/>
                    </a:solidFill>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2320" name="Text Box 272"/>
              <p:cNvSpPr txBox="1">
                <a:spLocks noRot="1" noChangeAspect="1" noMove="1" noResize="1" noEditPoints="1" noAdjustHandles="1" noChangeArrowheads="1" noChangeShapeType="1" noTextEdit="1"/>
              </p:cNvSpPr>
              <p:nvPr/>
            </p:nvSpPr>
            <p:spPr bwMode="auto">
              <a:xfrm>
                <a:off x="9323388" y="6858000"/>
                <a:ext cx="9140825" cy="15176078"/>
              </a:xfrm>
              <a:prstGeom prst="rect">
                <a:avLst/>
              </a:prstGeom>
              <a:blipFill>
                <a:blip r:embed="rId5"/>
                <a:stretch>
                  <a:fillRect l="-667" r="-1533"/>
                </a:stretch>
              </a:blipFill>
              <a:ln>
                <a:noFill/>
              </a:ln>
              <a:effectLst/>
            </p:spPr>
            <p:txBody>
              <a:bodyPr/>
              <a:lstStyle/>
              <a:p>
                <a:r>
                  <a:rPr lang="en-US">
                    <a:noFill/>
                  </a:rPr>
                  <a:t> </a:t>
                </a:r>
              </a:p>
            </p:txBody>
          </p:sp>
        </mc:Fallback>
      </mc:AlternateContent>
      <p:sp>
        <p:nvSpPr>
          <p:cNvPr id="2321" name="Text Box 273"/>
          <p:cNvSpPr txBox="1">
            <a:spLocks noChangeArrowheads="1"/>
          </p:cNvSpPr>
          <p:nvPr/>
        </p:nvSpPr>
        <p:spPr bwMode="auto">
          <a:xfrm>
            <a:off x="30175200" y="36301680"/>
            <a:ext cx="9140825" cy="2400657"/>
          </a:xfrm>
          <a:prstGeom prst="rect">
            <a:avLst/>
          </a:prstGeom>
          <a:solidFill>
            <a:schemeClr val="bg1"/>
          </a:solidFill>
          <a:ln>
            <a:noFill/>
          </a:ln>
          <a:effectLst/>
        </p:spPr>
        <p:txBody>
          <a:bodyPr lIns="182880" tIns="182880" rIns="182880" bIns="182880">
            <a:spAutoFit/>
          </a:bodyPr>
          <a:lstStyle>
            <a:lvl1pPr marL="419100" indent="-419100" defTabSz="838200">
              <a:defRPr>
                <a:solidFill>
                  <a:schemeClr val="tx1"/>
                </a:solidFill>
                <a:latin typeface="Arial" pitchFamily="34" charset="0"/>
              </a:defRPr>
            </a:lvl1pPr>
            <a:lvl2pPr marL="890588" indent="-314325" defTabSz="838200">
              <a:defRPr>
                <a:solidFill>
                  <a:schemeClr val="tx1"/>
                </a:solidFill>
                <a:latin typeface="Arial" pitchFamily="34" charset="0"/>
              </a:defRPr>
            </a:lvl2pPr>
            <a:lvl3pPr marL="1309688" indent="-314325" defTabSz="838200">
              <a:defRPr>
                <a:solidFill>
                  <a:schemeClr val="tx1"/>
                </a:solidFill>
                <a:latin typeface="Arial" pitchFamily="34" charset="0"/>
              </a:defRPr>
            </a:lvl3pPr>
            <a:lvl4pPr marL="1728788" indent="-314325" defTabSz="838200">
              <a:defRPr>
                <a:solidFill>
                  <a:schemeClr val="tx1"/>
                </a:solidFill>
                <a:latin typeface="Arial" pitchFamily="34" charset="0"/>
              </a:defRPr>
            </a:lvl4pPr>
            <a:lvl5pPr marL="2147888" indent="-314325" defTabSz="838200">
              <a:defRPr>
                <a:solidFill>
                  <a:schemeClr val="tx1"/>
                </a:solidFill>
                <a:latin typeface="Arial" pitchFamily="34" charset="0"/>
              </a:defRPr>
            </a:lvl5pPr>
            <a:lvl6pPr marL="2605088" indent="-314325" defTabSz="838200" fontAlgn="base">
              <a:spcBef>
                <a:spcPct val="0"/>
              </a:spcBef>
              <a:spcAft>
                <a:spcPct val="0"/>
              </a:spcAft>
              <a:defRPr>
                <a:solidFill>
                  <a:schemeClr val="tx1"/>
                </a:solidFill>
                <a:latin typeface="Arial" pitchFamily="34" charset="0"/>
              </a:defRPr>
            </a:lvl6pPr>
            <a:lvl7pPr marL="3062288" indent="-314325" defTabSz="838200" fontAlgn="base">
              <a:spcBef>
                <a:spcPct val="0"/>
              </a:spcBef>
              <a:spcAft>
                <a:spcPct val="0"/>
              </a:spcAft>
              <a:defRPr>
                <a:solidFill>
                  <a:schemeClr val="tx1"/>
                </a:solidFill>
                <a:latin typeface="Arial" pitchFamily="34" charset="0"/>
              </a:defRPr>
            </a:lvl7pPr>
            <a:lvl8pPr marL="3519488" indent="-314325" defTabSz="838200" fontAlgn="base">
              <a:spcBef>
                <a:spcPct val="0"/>
              </a:spcBef>
              <a:spcAft>
                <a:spcPct val="0"/>
              </a:spcAft>
              <a:defRPr>
                <a:solidFill>
                  <a:schemeClr val="tx1"/>
                </a:solidFill>
                <a:latin typeface="Arial" pitchFamily="34" charset="0"/>
              </a:defRPr>
            </a:lvl8pPr>
            <a:lvl9pPr marL="3976688" indent="-314325" defTabSz="838200" fontAlgn="base">
              <a:spcBef>
                <a:spcPct val="0"/>
              </a:spcBef>
              <a:spcAft>
                <a:spcPct val="0"/>
              </a:spcAft>
              <a:defRPr>
                <a:solidFill>
                  <a:schemeClr val="tx1"/>
                </a:solidFill>
                <a:latin typeface="Arial" pitchFamily="34" charset="0"/>
              </a:defRPr>
            </a:lvl9pPr>
          </a:lstStyle>
          <a:p>
            <a:pPr>
              <a:spcAft>
                <a:spcPct val="50000"/>
              </a:spcAft>
              <a:buFontTx/>
              <a:buAutoNum type="arabicPeriod"/>
            </a:pPr>
            <a:r>
              <a:rPr lang="en-US" sz="2400" dirty="0">
                <a:latin typeface="+mn-lt"/>
              </a:rPr>
              <a:t>Click here to insert your References. Type it in or copy and paste from your Word document or other source.</a:t>
            </a:r>
          </a:p>
          <a:p>
            <a:pPr>
              <a:spcAft>
                <a:spcPct val="50000"/>
              </a:spcAft>
              <a:buFontTx/>
              <a:buAutoNum type="arabicPeriod"/>
            </a:pPr>
            <a:r>
              <a:rPr lang="en-US" sz="2400" dirty="0">
                <a:latin typeface="+mn-lt"/>
              </a:rPr>
              <a:t>Click on the border once to highlight and select a different font or font size that suits you. This text is in Calibri 24pt and is easily readable up to 3 feet away. </a:t>
            </a:r>
          </a:p>
        </p:txBody>
      </p:sp>
      <p:sp>
        <p:nvSpPr>
          <p:cNvPr id="2322" name="Text Box 274"/>
          <p:cNvSpPr txBox="1">
            <a:spLocks noChangeArrowheads="1"/>
          </p:cNvSpPr>
          <p:nvPr/>
        </p:nvSpPr>
        <p:spPr bwMode="auto">
          <a:xfrm>
            <a:off x="912813" y="36499800"/>
            <a:ext cx="6581775" cy="2573338"/>
          </a:xfrm>
          <a:prstGeom prst="rect">
            <a:avLst/>
          </a:prstGeom>
          <a:solidFill>
            <a:schemeClr val="accent1">
              <a:lumMod val="75000"/>
            </a:schemeClr>
          </a:solidFill>
          <a:ln>
            <a:noFill/>
          </a:ln>
          <a:effectLst/>
        </p:spPr>
        <p:txBody>
          <a:bodyPr lIns="182880" tIns="182880" rIns="182880" bIns="182880"/>
          <a:lstStyle>
            <a:lvl1pPr defTabSz="838200">
              <a:defRPr>
                <a:solidFill>
                  <a:schemeClr val="tx1"/>
                </a:solidFill>
                <a:latin typeface="Arial" pitchFamily="34" charset="0"/>
              </a:defRPr>
            </a:lvl1pPr>
            <a:lvl2pPr marL="419100" defTabSz="838200">
              <a:defRPr>
                <a:solidFill>
                  <a:schemeClr val="tx1"/>
                </a:solidFill>
                <a:latin typeface="Arial" pitchFamily="34" charset="0"/>
              </a:defRPr>
            </a:lvl2pPr>
            <a:lvl3pPr marL="838200" defTabSz="838200">
              <a:defRPr>
                <a:solidFill>
                  <a:schemeClr val="tx1"/>
                </a:solidFill>
                <a:latin typeface="Arial" pitchFamily="34" charset="0"/>
              </a:defRPr>
            </a:lvl3pPr>
            <a:lvl4pPr marL="1257300" defTabSz="838200">
              <a:defRPr>
                <a:solidFill>
                  <a:schemeClr val="tx1"/>
                </a:solidFill>
                <a:latin typeface="Arial" pitchFamily="34" charset="0"/>
              </a:defRPr>
            </a:lvl4pPr>
            <a:lvl5pPr marL="1676400" defTabSz="838200">
              <a:defRPr>
                <a:solidFill>
                  <a:schemeClr val="tx1"/>
                </a:solidFill>
                <a:latin typeface="Arial" pitchFamily="34" charset="0"/>
              </a:defRPr>
            </a:lvl5pPr>
            <a:lvl6pPr marL="2133600" defTabSz="838200" fontAlgn="base">
              <a:spcBef>
                <a:spcPct val="0"/>
              </a:spcBef>
              <a:spcAft>
                <a:spcPct val="0"/>
              </a:spcAft>
              <a:defRPr>
                <a:solidFill>
                  <a:schemeClr val="tx1"/>
                </a:solidFill>
                <a:latin typeface="Arial" pitchFamily="34" charset="0"/>
              </a:defRPr>
            </a:lvl6pPr>
            <a:lvl7pPr marL="2590800" defTabSz="838200" fontAlgn="base">
              <a:spcBef>
                <a:spcPct val="0"/>
              </a:spcBef>
              <a:spcAft>
                <a:spcPct val="0"/>
              </a:spcAft>
              <a:defRPr>
                <a:solidFill>
                  <a:schemeClr val="tx1"/>
                </a:solidFill>
                <a:latin typeface="Arial" pitchFamily="34" charset="0"/>
              </a:defRPr>
            </a:lvl7pPr>
            <a:lvl8pPr marL="3048000" defTabSz="838200" fontAlgn="base">
              <a:spcBef>
                <a:spcPct val="0"/>
              </a:spcBef>
              <a:spcAft>
                <a:spcPct val="0"/>
              </a:spcAft>
              <a:defRPr>
                <a:solidFill>
                  <a:schemeClr val="tx1"/>
                </a:solidFill>
                <a:latin typeface="Arial" pitchFamily="34" charset="0"/>
              </a:defRPr>
            </a:lvl8pPr>
            <a:lvl9pPr marL="3505200" defTabSz="838200" fontAlgn="base">
              <a:spcBef>
                <a:spcPct val="0"/>
              </a:spcBef>
              <a:spcAft>
                <a:spcPct val="0"/>
              </a:spcAft>
              <a:defRPr>
                <a:solidFill>
                  <a:schemeClr val="tx1"/>
                </a:solidFill>
                <a:latin typeface="Arial" pitchFamily="34" charset="0"/>
              </a:defRPr>
            </a:lvl9pPr>
          </a:lstStyle>
          <a:p>
            <a:r>
              <a:rPr lang="en-US" sz="2800" dirty="0">
                <a:solidFill>
                  <a:schemeClr val="bg1"/>
                </a:solidFill>
                <a:latin typeface="+mn-lt"/>
              </a:rPr>
              <a:t>[name]</a:t>
            </a:r>
          </a:p>
          <a:p>
            <a:r>
              <a:rPr lang="en-US" sz="2800" dirty="0">
                <a:solidFill>
                  <a:schemeClr val="bg1"/>
                </a:solidFill>
                <a:latin typeface="+mn-lt"/>
              </a:rPr>
              <a:t>[organization]</a:t>
            </a:r>
          </a:p>
          <a:p>
            <a:r>
              <a:rPr lang="en-US" sz="2800" dirty="0">
                <a:solidFill>
                  <a:schemeClr val="bg1"/>
                </a:solidFill>
                <a:latin typeface="+mn-lt"/>
              </a:rPr>
              <a:t>[address]</a:t>
            </a:r>
          </a:p>
          <a:p>
            <a:r>
              <a:rPr lang="en-US" sz="2800" dirty="0">
                <a:solidFill>
                  <a:schemeClr val="bg1"/>
                </a:solidFill>
                <a:latin typeface="+mn-lt"/>
              </a:rPr>
              <a:t>[email]</a:t>
            </a:r>
          </a:p>
          <a:p>
            <a:r>
              <a:rPr lang="en-US" sz="2800" dirty="0">
                <a:solidFill>
                  <a:schemeClr val="bg1"/>
                </a:solidFill>
                <a:latin typeface="+mn-lt"/>
              </a:rPr>
              <a:t>[phone]</a:t>
            </a:r>
          </a:p>
        </p:txBody>
      </p:sp>
      <p:graphicFrame>
        <p:nvGraphicFramePr>
          <p:cNvPr id="29" name="Content Placeholder 114" descr="Sample table with 4 columns, 7 rows." title="Sample Table"/>
          <p:cNvGraphicFramePr>
            <a:graphicFrameLocks/>
          </p:cNvGraphicFramePr>
          <p:nvPr>
            <p:extLst>
              <p:ext uri="{D42A27DB-BD31-4B8C-83A1-F6EECF244321}">
                <p14:modId xmlns:p14="http://schemas.microsoft.com/office/powerpoint/2010/main" val="3981511614"/>
              </p:ext>
            </p:extLst>
          </p:nvPr>
        </p:nvGraphicFramePr>
        <p:xfrm>
          <a:off x="19385280" y="19640260"/>
          <a:ext cx="9875520" cy="7715540"/>
        </p:xfrm>
        <a:graphic>
          <a:graphicData uri="http://schemas.openxmlformats.org/drawingml/2006/table">
            <a:tbl>
              <a:tblPr firstRow="1" bandRow="1">
                <a:tableStyleId>{B301B821-A1FF-4177-AEE7-76D212191A09}</a:tableStyleId>
              </a:tblPr>
              <a:tblGrid>
                <a:gridCol w="2468880">
                  <a:extLst>
                    <a:ext uri="{9D8B030D-6E8A-4147-A177-3AD203B41FA5}">
                      <a16:colId xmlns:a16="http://schemas.microsoft.com/office/drawing/2014/main" val="20000"/>
                    </a:ext>
                  </a:extLst>
                </a:gridCol>
                <a:gridCol w="2468880">
                  <a:extLst>
                    <a:ext uri="{9D8B030D-6E8A-4147-A177-3AD203B41FA5}">
                      <a16:colId xmlns:a16="http://schemas.microsoft.com/office/drawing/2014/main" val="20001"/>
                    </a:ext>
                  </a:extLst>
                </a:gridCol>
                <a:gridCol w="2468880">
                  <a:extLst>
                    <a:ext uri="{9D8B030D-6E8A-4147-A177-3AD203B41FA5}">
                      <a16:colId xmlns:a16="http://schemas.microsoft.com/office/drawing/2014/main" val="20002"/>
                    </a:ext>
                  </a:extLst>
                </a:gridCol>
                <a:gridCol w="2468880">
                  <a:extLst>
                    <a:ext uri="{9D8B030D-6E8A-4147-A177-3AD203B41FA5}">
                      <a16:colId xmlns:a16="http://schemas.microsoft.com/office/drawing/2014/main" val="20003"/>
                    </a:ext>
                  </a:extLst>
                </a:gridCol>
              </a:tblGrid>
              <a:tr h="1102220">
                <a:tc>
                  <a:txBody>
                    <a:bodyPr/>
                    <a:lstStyle/>
                    <a:p>
                      <a:endParaRPr lang="en-US" sz="3200" dirty="0"/>
                    </a:p>
                  </a:txBody>
                  <a:tcPr marL="111760" marR="111760" marT="41910" marB="41910" anchor="ctr"/>
                </a:tc>
                <a:tc>
                  <a:txBody>
                    <a:bodyPr/>
                    <a:lstStyle/>
                    <a:p>
                      <a:pPr algn="ctr"/>
                      <a:r>
                        <a:rPr lang="en-US" sz="3200" dirty="0"/>
                        <a:t>Heading</a:t>
                      </a:r>
                    </a:p>
                  </a:txBody>
                  <a:tcPr marL="111760" marR="111760" marT="41910" marB="41910" anchor="ctr"/>
                </a:tc>
                <a:tc>
                  <a:txBody>
                    <a:bodyPr/>
                    <a:lstStyle/>
                    <a:p>
                      <a:pPr algn="ctr"/>
                      <a:r>
                        <a:rPr lang="en-US" sz="3200" dirty="0"/>
                        <a:t>Heading</a:t>
                      </a:r>
                    </a:p>
                  </a:txBody>
                  <a:tcPr marL="111760" marR="111760" marT="41910" marB="41910" anchor="ctr"/>
                </a:tc>
                <a:tc>
                  <a:txBody>
                    <a:bodyPr/>
                    <a:lstStyle/>
                    <a:p>
                      <a:pPr algn="ctr"/>
                      <a:r>
                        <a:rPr lang="en-US" sz="3200" dirty="0"/>
                        <a:t>Heading</a:t>
                      </a:r>
                    </a:p>
                  </a:txBody>
                  <a:tcPr marL="111760" marR="111760" marT="41910" marB="41910" anchor="ctr"/>
                </a:tc>
                <a:extLst>
                  <a:ext uri="{0D108BD9-81ED-4DB2-BD59-A6C34878D82A}">
                    <a16:rowId xmlns:a16="http://schemas.microsoft.com/office/drawing/2014/main" val="10000"/>
                  </a:ext>
                </a:extLst>
              </a:tr>
              <a:tr h="1102220">
                <a:tc>
                  <a:txBody>
                    <a:bodyPr/>
                    <a:lstStyle/>
                    <a:p>
                      <a:r>
                        <a:rPr lang="en-US" sz="3200" dirty="0"/>
                        <a:t>Item</a:t>
                      </a:r>
                    </a:p>
                  </a:txBody>
                  <a:tcPr marL="111760" marR="111760" marT="41910" marB="41910" anchor="ctr"/>
                </a:tc>
                <a:tc>
                  <a:txBody>
                    <a:bodyPr/>
                    <a:lstStyle/>
                    <a:p>
                      <a:pPr algn="ctr"/>
                      <a:r>
                        <a:rPr lang="en-US" sz="3200" dirty="0"/>
                        <a:t>800</a:t>
                      </a:r>
                    </a:p>
                  </a:txBody>
                  <a:tcPr marL="111760" marR="111760" marT="41910" marB="41910" anchor="ctr"/>
                </a:tc>
                <a:tc>
                  <a:txBody>
                    <a:bodyPr/>
                    <a:lstStyle/>
                    <a:p>
                      <a:pPr algn="ctr"/>
                      <a:r>
                        <a:rPr lang="en-US" sz="3200" dirty="0"/>
                        <a:t>790</a:t>
                      </a:r>
                    </a:p>
                  </a:txBody>
                  <a:tcPr marL="111760" marR="111760" marT="41910" marB="41910" anchor="ctr"/>
                </a:tc>
                <a:tc>
                  <a:txBody>
                    <a:bodyPr/>
                    <a:lstStyle/>
                    <a:p>
                      <a:pPr algn="ctr"/>
                      <a:r>
                        <a:rPr lang="en-US" sz="3200" dirty="0"/>
                        <a:t>4001</a:t>
                      </a:r>
                    </a:p>
                  </a:txBody>
                  <a:tcPr marL="111760" marR="111760" marT="41910" marB="41910" anchor="ctr"/>
                </a:tc>
                <a:extLst>
                  <a:ext uri="{0D108BD9-81ED-4DB2-BD59-A6C34878D82A}">
                    <a16:rowId xmlns:a16="http://schemas.microsoft.com/office/drawing/2014/main" val="10001"/>
                  </a:ext>
                </a:extLst>
              </a:tr>
              <a:tr h="1102220">
                <a:tc>
                  <a:txBody>
                    <a:bodyPr/>
                    <a:lstStyle/>
                    <a:p>
                      <a:r>
                        <a:rPr lang="en-US" sz="3200" dirty="0"/>
                        <a:t>Item</a:t>
                      </a:r>
                    </a:p>
                  </a:txBody>
                  <a:tcPr marL="111760" marR="111760" marT="41910" marB="41910" anchor="ctr"/>
                </a:tc>
                <a:tc>
                  <a:txBody>
                    <a:bodyPr/>
                    <a:lstStyle/>
                    <a:p>
                      <a:pPr algn="ctr"/>
                      <a:r>
                        <a:rPr lang="en-US" sz="3200" dirty="0"/>
                        <a:t>356</a:t>
                      </a:r>
                    </a:p>
                  </a:txBody>
                  <a:tcPr marL="111760" marR="111760" marT="41910" marB="41910" anchor="ctr"/>
                </a:tc>
                <a:tc>
                  <a:txBody>
                    <a:bodyPr/>
                    <a:lstStyle/>
                    <a:p>
                      <a:pPr algn="ctr"/>
                      <a:r>
                        <a:rPr lang="en-US" sz="3200" dirty="0"/>
                        <a:t>856</a:t>
                      </a:r>
                    </a:p>
                  </a:txBody>
                  <a:tcPr marL="111760" marR="111760" marT="41910" marB="41910" anchor="ctr"/>
                </a:tc>
                <a:tc>
                  <a:txBody>
                    <a:bodyPr/>
                    <a:lstStyle/>
                    <a:p>
                      <a:pPr algn="ctr"/>
                      <a:r>
                        <a:rPr lang="en-US" sz="3200" dirty="0"/>
                        <a:t>290</a:t>
                      </a:r>
                    </a:p>
                  </a:txBody>
                  <a:tcPr marL="111760" marR="111760" marT="41910" marB="41910" anchor="ctr"/>
                </a:tc>
                <a:extLst>
                  <a:ext uri="{0D108BD9-81ED-4DB2-BD59-A6C34878D82A}">
                    <a16:rowId xmlns:a16="http://schemas.microsoft.com/office/drawing/2014/main" val="10002"/>
                  </a:ext>
                </a:extLst>
              </a:tr>
              <a:tr h="1102220">
                <a:tc>
                  <a:txBody>
                    <a:bodyPr/>
                    <a:lstStyle/>
                    <a:p>
                      <a:r>
                        <a:rPr lang="en-US" sz="3200" dirty="0"/>
                        <a:t>Item</a:t>
                      </a:r>
                    </a:p>
                  </a:txBody>
                  <a:tcPr marL="111760" marR="111760" marT="41910" marB="41910" anchor="ctr"/>
                </a:tc>
                <a:tc>
                  <a:txBody>
                    <a:bodyPr/>
                    <a:lstStyle/>
                    <a:p>
                      <a:pPr algn="ctr"/>
                      <a:r>
                        <a:rPr lang="en-US" sz="3200" dirty="0"/>
                        <a:t>228</a:t>
                      </a:r>
                    </a:p>
                  </a:txBody>
                  <a:tcPr marL="111760" marR="111760" marT="41910" marB="41910" anchor="ctr"/>
                </a:tc>
                <a:tc>
                  <a:txBody>
                    <a:bodyPr/>
                    <a:lstStyle/>
                    <a:p>
                      <a:pPr algn="ctr"/>
                      <a:r>
                        <a:rPr lang="en-US" sz="3200" dirty="0"/>
                        <a:t>134</a:t>
                      </a:r>
                    </a:p>
                  </a:txBody>
                  <a:tcPr marL="111760" marR="111760" marT="41910" marB="41910" anchor="ctr"/>
                </a:tc>
                <a:tc>
                  <a:txBody>
                    <a:bodyPr/>
                    <a:lstStyle/>
                    <a:p>
                      <a:pPr algn="ctr"/>
                      <a:r>
                        <a:rPr lang="en-US" sz="3200" dirty="0"/>
                        <a:t>238</a:t>
                      </a:r>
                    </a:p>
                  </a:txBody>
                  <a:tcPr marL="111760" marR="111760" marT="41910" marB="41910" anchor="ctr"/>
                </a:tc>
                <a:extLst>
                  <a:ext uri="{0D108BD9-81ED-4DB2-BD59-A6C34878D82A}">
                    <a16:rowId xmlns:a16="http://schemas.microsoft.com/office/drawing/2014/main" val="10003"/>
                  </a:ext>
                </a:extLst>
              </a:tr>
              <a:tr h="1102220">
                <a:tc>
                  <a:txBody>
                    <a:bodyPr/>
                    <a:lstStyle/>
                    <a:p>
                      <a:r>
                        <a:rPr lang="en-US" sz="3200" dirty="0"/>
                        <a:t>Item</a:t>
                      </a:r>
                    </a:p>
                  </a:txBody>
                  <a:tcPr marL="111760" marR="111760" marT="41910" marB="41910" anchor="ctr"/>
                </a:tc>
                <a:tc>
                  <a:txBody>
                    <a:bodyPr/>
                    <a:lstStyle/>
                    <a:p>
                      <a:pPr algn="ctr"/>
                      <a:r>
                        <a:rPr lang="en-US" sz="3200" dirty="0"/>
                        <a:t>954</a:t>
                      </a:r>
                    </a:p>
                  </a:txBody>
                  <a:tcPr marL="111760" marR="111760" marT="41910" marB="41910" anchor="ctr"/>
                </a:tc>
                <a:tc>
                  <a:txBody>
                    <a:bodyPr/>
                    <a:lstStyle/>
                    <a:p>
                      <a:pPr algn="ctr"/>
                      <a:r>
                        <a:rPr lang="en-US" sz="3200" dirty="0"/>
                        <a:t>875</a:t>
                      </a:r>
                    </a:p>
                  </a:txBody>
                  <a:tcPr marL="111760" marR="111760" marT="41910" marB="41910" anchor="ctr"/>
                </a:tc>
                <a:tc>
                  <a:txBody>
                    <a:bodyPr/>
                    <a:lstStyle/>
                    <a:p>
                      <a:pPr algn="ctr"/>
                      <a:r>
                        <a:rPr lang="en-US" sz="3200" dirty="0"/>
                        <a:t>976</a:t>
                      </a:r>
                    </a:p>
                  </a:txBody>
                  <a:tcPr marL="111760" marR="111760" marT="41910" marB="41910" anchor="ctr"/>
                </a:tc>
                <a:extLst>
                  <a:ext uri="{0D108BD9-81ED-4DB2-BD59-A6C34878D82A}">
                    <a16:rowId xmlns:a16="http://schemas.microsoft.com/office/drawing/2014/main" val="10004"/>
                  </a:ext>
                </a:extLst>
              </a:tr>
              <a:tr h="1102220">
                <a:tc>
                  <a:txBody>
                    <a:bodyPr/>
                    <a:lstStyle/>
                    <a:p>
                      <a:r>
                        <a:rPr lang="en-US" sz="3200" dirty="0"/>
                        <a:t>Item</a:t>
                      </a:r>
                    </a:p>
                  </a:txBody>
                  <a:tcPr marL="111760" marR="111760" marT="41910" marB="41910" anchor="ctr"/>
                </a:tc>
                <a:tc>
                  <a:txBody>
                    <a:bodyPr/>
                    <a:lstStyle/>
                    <a:p>
                      <a:pPr algn="ctr"/>
                      <a:r>
                        <a:rPr lang="en-US" sz="3200" dirty="0"/>
                        <a:t>324</a:t>
                      </a:r>
                    </a:p>
                  </a:txBody>
                  <a:tcPr marL="111760" marR="111760" marT="41910" marB="41910" anchor="ctr"/>
                </a:tc>
                <a:tc>
                  <a:txBody>
                    <a:bodyPr/>
                    <a:lstStyle/>
                    <a:p>
                      <a:pPr algn="ctr"/>
                      <a:r>
                        <a:rPr lang="en-US" sz="3200" dirty="0"/>
                        <a:t>325</a:t>
                      </a:r>
                    </a:p>
                  </a:txBody>
                  <a:tcPr marL="111760" marR="111760" marT="41910" marB="41910" anchor="ctr"/>
                </a:tc>
                <a:tc>
                  <a:txBody>
                    <a:bodyPr/>
                    <a:lstStyle/>
                    <a:p>
                      <a:pPr algn="ctr"/>
                      <a:r>
                        <a:rPr lang="en-US" sz="3200" dirty="0"/>
                        <a:t>301</a:t>
                      </a:r>
                    </a:p>
                  </a:txBody>
                  <a:tcPr marL="111760" marR="111760" marT="41910" marB="41910" anchor="ctr"/>
                </a:tc>
                <a:extLst>
                  <a:ext uri="{0D108BD9-81ED-4DB2-BD59-A6C34878D82A}">
                    <a16:rowId xmlns:a16="http://schemas.microsoft.com/office/drawing/2014/main" val="10005"/>
                  </a:ext>
                </a:extLst>
              </a:tr>
              <a:tr h="1102220">
                <a:tc>
                  <a:txBody>
                    <a:bodyPr/>
                    <a:lstStyle/>
                    <a:p>
                      <a:r>
                        <a:rPr lang="en-US" sz="3200" b="1" dirty="0"/>
                        <a:t>Total</a:t>
                      </a:r>
                    </a:p>
                  </a:txBody>
                  <a:tcPr marL="111760" marR="111760" marT="41910" marB="41910" anchor="ctr"/>
                </a:tc>
                <a:tc>
                  <a:txBody>
                    <a:bodyPr/>
                    <a:lstStyle/>
                    <a:p>
                      <a:pPr algn="ctr"/>
                      <a:r>
                        <a:rPr lang="en-US" sz="3200" b="1" dirty="0"/>
                        <a:t>199</a:t>
                      </a:r>
                    </a:p>
                  </a:txBody>
                  <a:tcPr marL="111760" marR="111760" marT="41910" marB="41910" anchor="ctr"/>
                </a:tc>
                <a:tc>
                  <a:txBody>
                    <a:bodyPr/>
                    <a:lstStyle/>
                    <a:p>
                      <a:pPr algn="ctr"/>
                      <a:r>
                        <a:rPr lang="en-US" sz="3200" b="1" dirty="0"/>
                        <a:t>137</a:t>
                      </a:r>
                    </a:p>
                  </a:txBody>
                  <a:tcPr marL="111760" marR="111760" marT="41910" marB="41910" anchor="ctr"/>
                </a:tc>
                <a:tc>
                  <a:txBody>
                    <a:bodyPr/>
                    <a:lstStyle/>
                    <a:p>
                      <a:pPr algn="ctr"/>
                      <a:r>
                        <a:rPr lang="en-US" sz="3200" b="1" dirty="0"/>
                        <a:t>186</a:t>
                      </a:r>
                    </a:p>
                  </a:txBody>
                  <a:tcPr marL="111760" marR="111760" marT="41910" marB="41910" anchor="ctr"/>
                </a:tc>
                <a:extLst>
                  <a:ext uri="{0D108BD9-81ED-4DB2-BD59-A6C34878D82A}">
                    <a16:rowId xmlns:a16="http://schemas.microsoft.com/office/drawing/2014/main" val="10006"/>
                  </a:ext>
                </a:extLst>
              </a:tr>
            </a:tbl>
          </a:graphicData>
        </a:graphic>
      </p:graphicFrame>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248831" y="18511897"/>
            <a:ext cx="4974512" cy="5486400"/>
          </a:xfrm>
          <a:prstGeom prst="rect">
            <a:avLst/>
          </a:prstGeom>
          <a:ln>
            <a:solidFill>
              <a:schemeClr val="tx2">
                <a:lumMod val="50000"/>
              </a:schemeClr>
            </a:solidFill>
          </a:ln>
        </p:spPr>
      </p:pic>
      <p:grpSp>
        <p:nvGrpSpPr>
          <p:cNvPr id="4" name="Group 3">
            <a:extLst>
              <a:ext uri="{FF2B5EF4-FFF2-40B4-BE49-F238E27FC236}">
                <a16:creationId xmlns:a16="http://schemas.microsoft.com/office/drawing/2014/main" id="{061B9B5B-D60A-4735-9588-98844FC6808D}"/>
              </a:ext>
            </a:extLst>
          </p:cNvPr>
          <p:cNvGrpSpPr/>
          <p:nvPr/>
        </p:nvGrpSpPr>
        <p:grpSpPr>
          <a:xfrm>
            <a:off x="19385280" y="29391126"/>
            <a:ext cx="9875520" cy="9311211"/>
            <a:chOff x="19385280" y="28776277"/>
            <a:chExt cx="9875520" cy="9311211"/>
          </a:xfrm>
        </p:grpSpPr>
        <p:sp>
          <p:nvSpPr>
            <p:cNvPr id="2288" name="Text Box 240"/>
            <p:cNvSpPr txBox="1">
              <a:spLocks noChangeArrowheads="1"/>
            </p:cNvSpPr>
            <p:nvPr/>
          </p:nvSpPr>
          <p:spPr bwMode="auto">
            <a:xfrm>
              <a:off x="19385280" y="37633524"/>
              <a:ext cx="3569491" cy="453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400" b="1" dirty="0">
                  <a:solidFill>
                    <a:schemeClr val="accent1">
                      <a:lumMod val="50000"/>
                    </a:schemeClr>
                  </a:solidFill>
                  <a:latin typeface="Calibri" pitchFamily="34" charset="0"/>
                </a:rPr>
                <a:t>Chart 1.</a:t>
              </a:r>
              <a:r>
                <a:rPr lang="en-US" sz="2400" dirty="0">
                  <a:solidFill>
                    <a:schemeClr val="accent1">
                      <a:lumMod val="50000"/>
                    </a:schemeClr>
                  </a:solidFill>
                  <a:latin typeface="Calibri" pitchFamily="34" charset="0"/>
                </a:rPr>
                <a:t> Label in 24pt Arial.</a:t>
              </a:r>
            </a:p>
          </p:txBody>
        </p:sp>
        <p:graphicFrame>
          <p:nvGraphicFramePr>
            <p:cNvPr id="5" name="Chart 4">
              <a:extLst>
                <a:ext uri="{FF2B5EF4-FFF2-40B4-BE49-F238E27FC236}">
                  <a16:creationId xmlns:a16="http://schemas.microsoft.com/office/drawing/2014/main" id="{1452C764-54F7-4A7C-8EAD-47D9711EB31E}"/>
                </a:ext>
              </a:extLst>
            </p:cNvPr>
            <p:cNvGraphicFramePr/>
            <p:nvPr>
              <p:extLst>
                <p:ext uri="{D42A27DB-BD31-4B8C-83A1-F6EECF244321}">
                  <p14:modId xmlns:p14="http://schemas.microsoft.com/office/powerpoint/2010/main" val="4075185193"/>
                </p:ext>
              </p:extLst>
            </p:nvPr>
          </p:nvGraphicFramePr>
          <p:xfrm>
            <a:off x="19385280" y="28776277"/>
            <a:ext cx="9875520" cy="8740854"/>
          </p:xfrm>
          <a:graphic>
            <a:graphicData uri="http://schemas.openxmlformats.org/drawingml/2006/chart">
              <c:chart xmlns:c="http://schemas.openxmlformats.org/drawingml/2006/chart" xmlns:r="http://schemas.openxmlformats.org/officeDocument/2006/relationships" r:id="rId7"/>
            </a:graphicData>
          </a:graphic>
        </p:graphicFrame>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3870</TotalTime>
  <Words>1195</Words>
  <Application>Microsoft Office PowerPoint</Application>
  <PresentationFormat>Custom</PresentationFormat>
  <Paragraphs>99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Genigraphics 800.790.4001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44x44</dc:title>
  <dc:creator>Genigraphics 800.790.4001</dc:creator>
  <dc:description>To order poster prints visit us at www.genigraphics.com</dc:description>
  <cp:lastModifiedBy>Christa Stiles</cp:lastModifiedBy>
  <cp:revision>53</cp:revision>
  <dcterms:created xsi:type="dcterms:W3CDTF">2008-05-03T03:01:56Z</dcterms:created>
  <dcterms:modified xsi:type="dcterms:W3CDTF">2021-12-06T18:03:48Z</dcterms:modified>
</cp:coreProperties>
</file>