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sldIdLst>
    <p:sldId id="257" r:id="rId2"/>
  </p:sldIdLst>
  <p:sldSz cx="41148000" cy="19202400"/>
  <p:notesSz cx="700405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3C4"/>
    <a:srgbClr val="003A74"/>
    <a:srgbClr val="003366"/>
    <a:srgbClr val="FFFF66"/>
    <a:srgbClr val="2E5C8A"/>
    <a:srgbClr val="3C78B6"/>
    <a:srgbClr val="336699"/>
    <a:srgbClr val="366EA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1698" autoAdjust="0"/>
    <p:restoredTop sz="94676" autoAdjust="0"/>
  </p:normalViewPr>
  <p:slideViewPr>
    <p:cSldViewPr>
      <p:cViewPr varScale="1">
        <p:scale>
          <a:sx n="32" d="100"/>
          <a:sy n="32" d="100"/>
        </p:scale>
        <p:origin x="-588" y="-84"/>
      </p:cViewPr>
      <p:guideLst>
        <p:guide orient="horz" pos="6048"/>
        <p:guide pos="129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34"/>
    </mc:Choice>
    <mc:Fallback>
      <c:style val="34"/>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3801088"/>
        <c:axId val="93802880"/>
      </c:barChart>
      <c:catAx>
        <c:axId val="93801088"/>
        <c:scaling>
          <c:orientation val="minMax"/>
        </c:scaling>
        <c:delete val="0"/>
        <c:axPos val="b"/>
        <c:majorTickMark val="out"/>
        <c:minorTickMark val="none"/>
        <c:tickLblPos val="nextTo"/>
        <c:crossAx val="93802880"/>
        <c:crosses val="autoZero"/>
        <c:auto val="1"/>
        <c:lblAlgn val="ctr"/>
        <c:lblOffset val="100"/>
        <c:noMultiLvlLbl val="0"/>
      </c:catAx>
      <c:valAx>
        <c:axId val="93802880"/>
        <c:scaling>
          <c:orientation val="minMax"/>
        </c:scaling>
        <c:delete val="0"/>
        <c:axPos val="l"/>
        <c:majorGridlines/>
        <c:numFmt formatCode="General" sourceLinked="1"/>
        <c:majorTickMark val="out"/>
        <c:minorTickMark val="none"/>
        <c:tickLblPos val="nextTo"/>
        <c:crossAx val="93801088"/>
        <c:crosses val="autoZero"/>
        <c:crossBetween val="between"/>
      </c:valAx>
    </c:plotArea>
    <c:legend>
      <c:legendPos val="r"/>
      <c:layout/>
      <c:overlay val="0"/>
    </c:legend>
    <c:plotVisOnly val="1"/>
    <c:dispBlanksAs val="gap"/>
    <c:showDLblsOverMax val="0"/>
  </c:chart>
  <c:txPr>
    <a:bodyPr/>
    <a:lstStyle/>
    <a:p>
      <a:pPr>
        <a:defRPr sz="20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49086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3" name="Rectangle 9"/>
          <p:cNvSpPr>
            <a:spLocks noChangeArrowheads="1"/>
          </p:cNvSpPr>
          <p:nvPr userDrawn="1"/>
        </p:nvSpPr>
        <p:spPr bwMode="auto">
          <a:xfrm>
            <a:off x="6626225" y="3198813"/>
            <a:ext cx="34518600" cy="15997237"/>
          </a:xfrm>
          <a:prstGeom prst="rect">
            <a:avLst/>
          </a:prstGeom>
          <a:solidFill>
            <a:schemeClr val="bg2"/>
          </a:solidFill>
          <a:ln>
            <a:noFill/>
          </a:ln>
          <a:effectLst/>
        </p:spPr>
        <p:txBody>
          <a:bodyPr wrap="none" lIns="457200" tIns="457200" rIns="457200" bIns="457200"/>
          <a:lstStyle/>
          <a:p>
            <a:endParaRPr lang="en-US" dirty="0">
              <a:latin typeface="Calibri" pitchFamily="34" charset="0"/>
            </a:endParaRPr>
          </a:p>
        </p:txBody>
      </p:sp>
      <p:sp>
        <p:nvSpPr>
          <p:cNvPr id="1031" name="Rectangle 7"/>
          <p:cNvSpPr>
            <a:spLocks noChangeArrowheads="1"/>
          </p:cNvSpPr>
          <p:nvPr userDrawn="1"/>
        </p:nvSpPr>
        <p:spPr bwMode="auto">
          <a:xfrm>
            <a:off x="0" y="3198813"/>
            <a:ext cx="6627813" cy="15997237"/>
          </a:xfrm>
          <a:prstGeom prst="rect">
            <a:avLst/>
          </a:prstGeom>
          <a:solidFill>
            <a:schemeClr val="accent1">
              <a:lumMod val="75000"/>
            </a:schemeClr>
          </a:solidFill>
          <a:ln>
            <a:noFill/>
          </a:ln>
          <a:effectLst/>
        </p:spPr>
        <p:txBody>
          <a:bodyPr wrap="none" lIns="419070" tIns="209535" rIns="419070" bIns="419070"/>
          <a:lstStyle/>
          <a:p>
            <a:pPr algn="ctr" defTabSz="4022725"/>
            <a:endParaRPr lang="en-US" sz="4400" dirty="0">
              <a:latin typeface="Calibri" pitchFamily="34" charset="0"/>
            </a:endParaRPr>
          </a:p>
        </p:txBody>
      </p:sp>
      <p:sp>
        <p:nvSpPr>
          <p:cNvPr id="1032" name="Rectangle 8"/>
          <p:cNvSpPr>
            <a:spLocks noChangeArrowheads="1"/>
          </p:cNvSpPr>
          <p:nvPr userDrawn="1"/>
        </p:nvSpPr>
        <p:spPr bwMode="auto">
          <a:xfrm>
            <a:off x="6626225" y="0"/>
            <a:ext cx="34518600" cy="3198813"/>
          </a:xfrm>
          <a:prstGeom prst="rect">
            <a:avLst/>
          </a:prstGeom>
          <a:solidFill>
            <a:schemeClr val="accent1">
              <a:lumMod val="75000"/>
            </a:schemeClr>
          </a:solidFill>
          <a:ln>
            <a:noFill/>
          </a:ln>
          <a:effectLst/>
        </p:spPr>
        <p:txBody>
          <a:bodyPr wrap="none" lIns="457200" tIns="457200" rIns="457200" bIns="457200"/>
          <a:lstStyle/>
          <a:p>
            <a:endParaRPr lang="en-US" dirty="0">
              <a:latin typeface="Calibri" pitchFamily="34" charset="0"/>
            </a:endParaRPr>
          </a:p>
        </p:txBody>
      </p:sp>
      <p:sp>
        <p:nvSpPr>
          <p:cNvPr id="1035" name="Line 11"/>
          <p:cNvSpPr>
            <a:spLocks noChangeShapeType="1"/>
          </p:cNvSpPr>
          <p:nvPr userDrawn="1"/>
        </p:nvSpPr>
        <p:spPr bwMode="auto">
          <a:xfrm>
            <a:off x="6626225" y="0"/>
            <a:ext cx="0" cy="19197638"/>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sp>
        <p:nvSpPr>
          <p:cNvPr id="9" name="Instructions"/>
          <p:cNvSpPr/>
          <p:nvPr userDrawn="1"/>
        </p:nvSpPr>
        <p:spPr>
          <a:xfrm>
            <a:off x="-6675120" y="0"/>
            <a:ext cx="6217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4642" tIns="134642" rIns="134642" bIns="13464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smtClean="0">
                <a:solidFill>
                  <a:srgbClr val="7F7F7F"/>
                </a:solidFill>
                <a:latin typeface="Calibri" pitchFamily="34" charset="0"/>
                <a:cs typeface="Calibri" panose="020F0502020204030204" pitchFamily="34" charset="0"/>
              </a:rPr>
              <a:t>Poster Print Size:</a:t>
            </a:r>
            <a:endParaRPr sz="4800" dirty="0">
              <a:solidFill>
                <a:srgbClr val="7F7F7F"/>
              </a:solidFill>
              <a:latin typeface="Calibri" pitchFamily="34" charset="0"/>
              <a:cs typeface="Calibri" panose="020F0502020204030204" pitchFamily="34" charset="0"/>
            </a:endParaRP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This poster template is 21” high by 45” wide  and is printed at 200% for a 42” high by 90” wide poster. It can be used to print any poster with a 7:15 aspect ratio. </a:t>
            </a:r>
          </a:p>
          <a:p>
            <a:pPr lvl="0">
              <a:spcBef>
                <a:spcPts val="0"/>
              </a:spcBef>
              <a:spcAft>
                <a:spcPts val="1415"/>
              </a:spcAft>
            </a:pPr>
            <a:r>
              <a:rPr lang="en-US" sz="4800" dirty="0" smtClean="0">
                <a:solidFill>
                  <a:srgbClr val="7F7F7F"/>
                </a:solidFill>
                <a:latin typeface="Calibri" pitchFamily="34" charset="0"/>
                <a:cs typeface="Calibri" panose="020F0502020204030204" pitchFamily="34" charset="0"/>
              </a:rPr>
              <a:t>Placeholders</a:t>
            </a:r>
            <a:r>
              <a:rPr sz="4800" dirty="0" smtClean="0">
                <a:solidFill>
                  <a:srgbClr val="7F7F7F"/>
                </a:solidFill>
                <a:latin typeface="Calibri" pitchFamily="34" charset="0"/>
                <a:cs typeface="Calibri" panose="020F0502020204030204" pitchFamily="34" charset="0"/>
              </a:rPr>
              <a:t>:</a:t>
            </a:r>
            <a:endParaRPr sz="4800" dirty="0">
              <a:solidFill>
                <a:srgbClr val="7F7F7F"/>
              </a:solidFill>
              <a:latin typeface="Calibri" pitchFamily="34" charset="0"/>
              <a:cs typeface="Calibri" panose="020F0502020204030204" pitchFamily="34" charset="0"/>
            </a:endParaRPr>
          </a:p>
          <a:p>
            <a:pPr lvl="0">
              <a:spcBef>
                <a:spcPts val="0"/>
              </a:spcBef>
              <a:spcAft>
                <a:spcPts val="1415"/>
              </a:spcAft>
            </a:pPr>
            <a:r>
              <a:rPr sz="2800" dirty="0">
                <a:solidFill>
                  <a:srgbClr val="7F7F7F"/>
                </a:solidFill>
                <a:latin typeface="Calibri" pitchFamily="34" charset="0"/>
                <a:cs typeface="Calibri" panose="020F0502020204030204" pitchFamily="34" charset="0"/>
              </a:rPr>
              <a:t>The </a:t>
            </a:r>
            <a:r>
              <a:rPr lang="en-US" sz="2800" dirty="0" smtClean="0">
                <a:solidFill>
                  <a:srgbClr val="7F7F7F"/>
                </a:solidFill>
                <a:latin typeface="Calibri" pitchFamily="34" charset="0"/>
                <a:cs typeface="Calibri" panose="020F0502020204030204" pitchFamily="34" charset="0"/>
              </a:rPr>
              <a:t>various elements included</a:t>
            </a:r>
            <a:r>
              <a:rPr sz="2800" dirty="0" smtClean="0">
                <a:solidFill>
                  <a:srgbClr val="7F7F7F"/>
                </a:solidFill>
                <a:latin typeface="Calibri" pitchFamily="34" charset="0"/>
                <a:cs typeface="Calibri" panose="020F0502020204030204" pitchFamily="34" charset="0"/>
              </a:rPr>
              <a:t> </a:t>
            </a:r>
            <a:r>
              <a:rPr sz="2800" dirty="0">
                <a:solidFill>
                  <a:srgbClr val="7F7F7F"/>
                </a:solidFill>
                <a:latin typeface="Calibri" pitchFamily="34" charset="0"/>
                <a:cs typeface="Calibri" panose="020F0502020204030204" pitchFamily="34" charset="0"/>
              </a:rPr>
              <a:t>in this </a:t>
            </a:r>
            <a:r>
              <a:rPr lang="en-US" sz="2800" dirty="0" smtClean="0">
                <a:solidFill>
                  <a:srgbClr val="7F7F7F"/>
                </a:solidFill>
                <a:latin typeface="Calibri" pitchFamily="34" charset="0"/>
                <a:cs typeface="Calibri" panose="020F0502020204030204" pitchFamily="34" charset="0"/>
              </a:rPr>
              <a:t>poster are ones</a:t>
            </a:r>
            <a:r>
              <a:rPr lang="en-US" sz="2800" baseline="0" dirty="0" smtClean="0">
                <a:solidFill>
                  <a:srgbClr val="7F7F7F"/>
                </a:solidFill>
                <a:latin typeface="Calibri" pitchFamily="34" charset="0"/>
                <a:cs typeface="Calibri" panose="020F0502020204030204" pitchFamily="34" charset="0"/>
              </a:rPr>
              <a:t> we often see in medical, research, and scientific posters.</a:t>
            </a:r>
            <a:r>
              <a:rPr sz="2800" dirty="0" smtClean="0">
                <a:solidFill>
                  <a:srgbClr val="7F7F7F"/>
                </a:solidFill>
                <a:latin typeface="Calibri" pitchFamily="34" charset="0"/>
                <a:cs typeface="Calibri" panose="020F0502020204030204" pitchFamily="34" charset="0"/>
              </a:rPr>
              <a:t> </a:t>
            </a:r>
            <a:r>
              <a:rPr lang="en-US" sz="2800" dirty="0" smtClean="0">
                <a:solidFill>
                  <a:srgbClr val="7F7F7F"/>
                </a:solidFill>
                <a:latin typeface="Calibri" pitchFamily="34" charset="0"/>
                <a:cs typeface="Calibri" panose="020F0502020204030204" pitchFamily="34" charset="0"/>
              </a:rPr>
              <a:t>Feel</a:t>
            </a:r>
            <a:r>
              <a:rPr lang="en-US" sz="28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415"/>
              </a:spcAft>
            </a:pPr>
            <a:r>
              <a:rPr lang="en-US" sz="4800" dirty="0" smtClean="0">
                <a:solidFill>
                  <a:srgbClr val="7F7F7F"/>
                </a:solidFill>
                <a:latin typeface="Calibri" pitchFamily="34" charset="0"/>
                <a:cs typeface="Calibri" panose="020F0502020204030204" pitchFamily="34" charset="0"/>
              </a:rPr>
              <a:t>Image</a:t>
            </a:r>
            <a:r>
              <a:rPr lang="en-US" sz="4800" baseline="0" dirty="0" smtClean="0">
                <a:solidFill>
                  <a:srgbClr val="7F7F7F"/>
                </a:solidFill>
                <a:latin typeface="Calibri" pitchFamily="34" charset="0"/>
                <a:cs typeface="Calibri" panose="020F0502020204030204" pitchFamily="34" charset="0"/>
              </a:rPr>
              <a:t> Quality</a:t>
            </a:r>
            <a:r>
              <a:rPr lang="en-US" sz="4800" dirty="0" smtClean="0">
                <a:solidFill>
                  <a:srgbClr val="7F7F7F"/>
                </a:solidFill>
                <a:latin typeface="Calibri" pitchFamily="34" charset="0"/>
                <a:cs typeface="Calibri" panose="020F0502020204030204" pitchFamily="34" charset="0"/>
              </a:rPr>
              <a:t>:</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smtClean="0">
                <a:solidFill>
                  <a:srgbClr val="7F7F7F"/>
                </a:solidFill>
                <a:latin typeface="Calibri" pitchFamily="34" charset="0"/>
                <a:cs typeface="Calibri" panose="020F0502020204030204" pitchFamily="34" charset="0"/>
              </a:rPr>
              <a:t>Insert, Picture</a:t>
            </a:r>
            <a:r>
              <a:rPr lang="en-US" sz="28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smtClean="0">
                <a:solidFill>
                  <a:srgbClr val="7F7F7F"/>
                </a:solidFill>
                <a:latin typeface="Calibri" pitchFamily="34" charset="0"/>
                <a:cs typeface="Calibri" panose="020F0502020204030204" pitchFamily="34" charset="0"/>
              </a:rPr>
              <a:t>150-200 pixels per inch in their final printed size</a:t>
            </a:r>
            <a:r>
              <a:rPr lang="en-US" sz="2800" dirty="0" smtClean="0">
                <a:solidFill>
                  <a:srgbClr val="7F7F7F"/>
                </a:solidFill>
                <a:latin typeface="Calibri" pitchFamily="34" charset="0"/>
                <a:cs typeface="Calibri" panose="020F0502020204030204" pitchFamily="34" charset="0"/>
              </a:rPr>
              <a:t>. For instance, a 1600 x 1200 pixel</a:t>
            </a:r>
            <a:r>
              <a:rPr lang="en-US" sz="2800" baseline="0" dirty="0" smtClean="0">
                <a:solidFill>
                  <a:srgbClr val="7F7F7F"/>
                </a:solidFill>
                <a:latin typeface="Calibri" pitchFamily="34" charset="0"/>
                <a:cs typeface="Calibri" panose="020F0502020204030204" pitchFamily="34" charset="0"/>
              </a:rPr>
              <a:t> photo will usually look fine up to </a:t>
            </a:r>
            <a:r>
              <a:rPr lang="en-US" sz="28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415"/>
              </a:spcAft>
            </a:pPr>
            <a:r>
              <a:rPr lang="en-US" sz="2400" dirty="0" smtClean="0">
                <a:solidFill>
                  <a:srgbClr val="7F7F7F"/>
                </a:solidFill>
                <a:latin typeface="Calibri" pitchFamily="34" charset="0"/>
                <a:cs typeface="Calibri" panose="020F0502020204030204" pitchFamily="34" charset="0"/>
              </a:rPr>
              <a:t/>
            </a:r>
            <a:br>
              <a:rPr lang="en-US" sz="2400" dirty="0" smtClean="0">
                <a:solidFill>
                  <a:srgbClr val="7F7F7F"/>
                </a:solidFill>
                <a:latin typeface="Calibri" pitchFamily="34" charset="0"/>
                <a:cs typeface="Calibri" panose="020F0502020204030204" pitchFamily="34" charset="0"/>
              </a:rPr>
            </a:br>
            <a:r>
              <a:rPr lang="en-US" sz="2400" dirty="0" smtClean="0">
                <a:solidFill>
                  <a:srgbClr val="7F7F7F"/>
                </a:solidFill>
                <a:latin typeface="Calibri" pitchFamily="34" charset="0"/>
                <a:cs typeface="Calibri" panose="020F0502020204030204" pitchFamily="34" charset="0"/>
              </a:rPr>
              <a:t>[This sidebar area does not print.]</a:t>
            </a:r>
          </a:p>
        </p:txBody>
      </p:sp>
      <p:grpSp>
        <p:nvGrpSpPr>
          <p:cNvPr id="10" name="Group 9"/>
          <p:cNvGrpSpPr/>
          <p:nvPr userDrawn="1"/>
        </p:nvGrpSpPr>
        <p:grpSpPr>
          <a:xfrm>
            <a:off x="41605200" y="0"/>
            <a:ext cx="6217920" cy="19202400"/>
            <a:chOff x="33832798" y="0"/>
            <a:chExt cx="12801599" cy="43891200"/>
          </a:xfrm>
        </p:grpSpPr>
        <p:sp>
          <p:nvSpPr>
            <p:cNvPr id="11" name="Instructions"/>
            <p:cNvSpPr/>
            <p:nvPr userDrawn="1"/>
          </p:nvSpPr>
          <p:spPr>
            <a:xfrm>
              <a:off x="33832798" y="0"/>
              <a:ext cx="12801599"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smtClean="0">
                  <a:solidFill>
                    <a:schemeClr val="bg1">
                      <a:lumMod val="50000"/>
                    </a:schemeClr>
                  </a:solidFill>
                  <a:latin typeface="Calibri" pitchFamily="34" charset="0"/>
                  <a:cs typeface="Calibri" panose="020F0502020204030204" pitchFamily="34" charset="0"/>
                </a:rPr>
                <a:t>Change</a:t>
              </a:r>
              <a:r>
                <a:rPr lang="en-US" sz="4800" baseline="0" dirty="0" smtClean="0">
                  <a:solidFill>
                    <a:schemeClr val="bg1">
                      <a:lumMod val="50000"/>
                    </a:schemeClr>
                  </a:solidFill>
                  <a:latin typeface="Calibri" pitchFamily="34" charset="0"/>
                  <a:cs typeface="Calibri" panose="020F0502020204030204" pitchFamily="34" charset="0"/>
                </a:rPr>
                <a:t> Color Theme</a:t>
              </a:r>
              <a:r>
                <a:rPr lang="en-US" sz="4800" dirty="0" smtClean="0">
                  <a:solidFill>
                    <a:schemeClr val="bg1">
                      <a:lumMod val="50000"/>
                    </a:schemeClr>
                  </a:solidFill>
                  <a:latin typeface="Calibri" pitchFamily="34" charset="0"/>
                  <a:cs typeface="Calibri" panose="020F0502020204030204" pitchFamily="34" charset="0"/>
                </a:rPr>
                <a:t>:</a:t>
              </a:r>
              <a:endParaRPr sz="480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smtClean="0">
                  <a:solidFill>
                    <a:schemeClr val="bg1">
                      <a:lumMod val="50000"/>
                    </a:schemeClr>
                  </a:solidFill>
                  <a:latin typeface="Calibri" pitchFamily="34" charset="0"/>
                  <a:cs typeface="Calibri" panose="020F0502020204030204" pitchFamily="34" charset="0"/>
                </a:rPr>
                <a:t>Design</a:t>
              </a:r>
              <a:r>
                <a:rPr lang="en-US" sz="2800" baseline="0" dirty="0" smtClean="0">
                  <a:solidFill>
                    <a:schemeClr val="bg1">
                      <a:lumMod val="50000"/>
                    </a:schemeClr>
                  </a:solidFill>
                  <a:latin typeface="Calibri" pitchFamily="34" charset="0"/>
                  <a:cs typeface="Calibri" panose="020F0502020204030204" pitchFamily="34" charset="0"/>
                </a:rPr>
                <a:t> tab, then select the </a:t>
              </a:r>
              <a:r>
                <a:rPr lang="en-US" sz="2800" b="1" baseline="0" dirty="0" smtClean="0">
                  <a:solidFill>
                    <a:schemeClr val="bg1">
                      <a:lumMod val="50000"/>
                    </a:schemeClr>
                  </a:solidFill>
                  <a:latin typeface="Calibri" pitchFamily="34" charset="0"/>
                  <a:cs typeface="Calibri" panose="020F0502020204030204" pitchFamily="34" charset="0"/>
                </a:rPr>
                <a:t>Colors</a:t>
              </a:r>
              <a:r>
                <a:rPr lang="en-US" sz="28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415"/>
                </a:spcAft>
              </a:pPr>
              <a:r>
                <a:rPr lang="en-US" sz="4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415"/>
                </a:spcAft>
              </a:pPr>
              <a:r>
                <a:rPr lang="en-US" sz="2800" dirty="0" smtClean="0">
                  <a:solidFill>
                    <a:schemeClr val="bg1">
                      <a:lumMod val="50000"/>
                    </a:schemeClr>
                  </a:solidFill>
                  <a:latin typeface="Calibri" pitchFamily="34" charset="0"/>
                  <a:cs typeface="Calibri" panose="020F0502020204030204" pitchFamily="34" charset="0"/>
                </a:rPr>
                <a:t>Once your poster file is ready, visit</a:t>
              </a:r>
              <a:r>
                <a:rPr lang="en-US" sz="2800" baseline="0" dirty="0" smtClean="0">
                  <a:solidFill>
                    <a:schemeClr val="bg1">
                      <a:lumMod val="50000"/>
                    </a:schemeClr>
                  </a:solidFill>
                  <a:latin typeface="Calibri" pitchFamily="34" charset="0"/>
                  <a:cs typeface="Calibri" panose="020F0502020204030204" pitchFamily="34" charset="0"/>
                </a:rPr>
                <a:t> </a:t>
              </a:r>
              <a:r>
                <a:rPr lang="en-US" sz="2800" b="1" baseline="0" dirty="0" smtClean="0">
                  <a:solidFill>
                    <a:schemeClr val="bg1">
                      <a:lumMod val="50000"/>
                    </a:schemeClr>
                  </a:solidFill>
                  <a:latin typeface="Calibri" pitchFamily="34" charset="0"/>
                  <a:cs typeface="Calibri" panose="020F0502020204030204" pitchFamily="34" charset="0"/>
                </a:rPr>
                <a:t>www.genigraphics.com</a:t>
              </a:r>
              <a:r>
                <a:rPr lang="en-US" sz="28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lgn="ctr">
                <a:spcBef>
                  <a:spcPts val="0"/>
                </a:spcBef>
                <a:spcAft>
                  <a:spcPts val="0"/>
                </a:spcAft>
              </a:pPr>
              <a:r>
                <a:rPr lang="en-US" sz="2800" baseline="0" dirty="0" smtClean="0">
                  <a:solidFill>
                    <a:schemeClr val="bg1">
                      <a:lumMod val="50000"/>
                    </a:schemeClr>
                  </a:solidFill>
                  <a:latin typeface="Calibri" pitchFamily="34" charset="0"/>
                  <a:cs typeface="Calibri" panose="020F0502020204030204" pitchFamily="34" charset="0"/>
                </a:rPr>
                <a:t>US and Canada:  1-800-790-4001</a:t>
              </a:r>
              <a:br>
                <a:rPr lang="en-US" sz="2800" baseline="0" dirty="0" smtClean="0">
                  <a:solidFill>
                    <a:schemeClr val="bg1">
                      <a:lumMod val="50000"/>
                    </a:schemeClr>
                  </a:solidFill>
                  <a:latin typeface="Calibri" pitchFamily="34" charset="0"/>
                  <a:cs typeface="Calibri" panose="020F0502020204030204" pitchFamily="34" charset="0"/>
                </a:rPr>
              </a:br>
              <a:r>
                <a:rPr lang="en-US" sz="28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400" dirty="0" smtClean="0">
                  <a:solidFill>
                    <a:schemeClr val="bg1">
                      <a:lumMod val="50000"/>
                    </a:schemeClr>
                  </a:solidFill>
                  <a:latin typeface="Calibri" pitchFamily="34" charset="0"/>
                  <a:cs typeface="Calibri" panose="020F0502020204030204" pitchFamily="34" charset="0"/>
                </a:rPr>
                <a:t/>
              </a:r>
              <a:br>
                <a:rPr lang="en-US" sz="2400" dirty="0" smtClean="0">
                  <a:solidFill>
                    <a:schemeClr val="bg1">
                      <a:lumMod val="50000"/>
                    </a:schemeClr>
                  </a:solidFill>
                  <a:latin typeface="Calibri" pitchFamily="34" charset="0"/>
                  <a:cs typeface="Calibri" panose="020F0502020204030204" pitchFamily="34" charset="0"/>
                </a:rPr>
              </a:br>
              <a:r>
                <a:rPr lang="en-US" sz="2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81341" y="9260274"/>
              <a:ext cx="11904514" cy="10246926"/>
            </a:xfrm>
            <a:prstGeom prst="rect">
              <a:avLst/>
            </a:prstGeom>
          </p:spPr>
        </p:pic>
      </p:grpSp>
      <p:sp>
        <p:nvSpPr>
          <p:cNvPr id="1036" name="Line 12"/>
          <p:cNvSpPr>
            <a:spLocks noChangeShapeType="1"/>
          </p:cNvSpPr>
          <p:nvPr userDrawn="1"/>
        </p:nvSpPr>
        <p:spPr bwMode="auto">
          <a:xfrm>
            <a:off x="0" y="3200400"/>
            <a:ext cx="41148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latin typeface="Calibri" pitchFamily="34" charset="0"/>
            </a:endParaRPr>
          </a:p>
        </p:txBody>
      </p:sp>
      <p:pic>
        <p:nvPicPr>
          <p:cNvPr id="2" name="Picture 1"/>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5737800" y="18973800"/>
            <a:ext cx="5297435" cy="185928"/>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022725" rtl="0" fontAlgn="base">
        <a:spcBef>
          <a:spcPct val="0"/>
        </a:spcBef>
        <a:spcAft>
          <a:spcPct val="0"/>
        </a:spcAft>
        <a:defRPr sz="19300">
          <a:solidFill>
            <a:schemeClr val="tx2"/>
          </a:solidFill>
          <a:latin typeface="+mj-lt"/>
          <a:ea typeface="+mj-ea"/>
          <a:cs typeface="+mj-cs"/>
        </a:defRPr>
      </a:lvl1pPr>
      <a:lvl2pPr algn="ctr" defTabSz="4022725" rtl="0" fontAlgn="base">
        <a:spcBef>
          <a:spcPct val="0"/>
        </a:spcBef>
        <a:spcAft>
          <a:spcPct val="0"/>
        </a:spcAft>
        <a:defRPr sz="19300">
          <a:solidFill>
            <a:schemeClr val="tx2"/>
          </a:solidFill>
          <a:latin typeface="Arial" charset="0"/>
        </a:defRPr>
      </a:lvl2pPr>
      <a:lvl3pPr algn="ctr" defTabSz="4022725" rtl="0" fontAlgn="base">
        <a:spcBef>
          <a:spcPct val="0"/>
        </a:spcBef>
        <a:spcAft>
          <a:spcPct val="0"/>
        </a:spcAft>
        <a:defRPr sz="19300">
          <a:solidFill>
            <a:schemeClr val="tx2"/>
          </a:solidFill>
          <a:latin typeface="Arial" charset="0"/>
        </a:defRPr>
      </a:lvl3pPr>
      <a:lvl4pPr algn="ctr" defTabSz="4022725" rtl="0" fontAlgn="base">
        <a:spcBef>
          <a:spcPct val="0"/>
        </a:spcBef>
        <a:spcAft>
          <a:spcPct val="0"/>
        </a:spcAft>
        <a:defRPr sz="19300">
          <a:solidFill>
            <a:schemeClr val="tx2"/>
          </a:solidFill>
          <a:latin typeface="Arial" charset="0"/>
        </a:defRPr>
      </a:lvl4pPr>
      <a:lvl5pPr algn="ctr" defTabSz="4022725" rtl="0" fontAlgn="base">
        <a:spcBef>
          <a:spcPct val="0"/>
        </a:spcBef>
        <a:spcAft>
          <a:spcPct val="0"/>
        </a:spcAft>
        <a:defRPr sz="19300">
          <a:solidFill>
            <a:schemeClr val="tx2"/>
          </a:solidFill>
          <a:latin typeface="Arial" charset="0"/>
        </a:defRPr>
      </a:lvl5pPr>
      <a:lvl6pPr marL="457200" algn="ctr" defTabSz="4022725" rtl="0" fontAlgn="base">
        <a:spcBef>
          <a:spcPct val="0"/>
        </a:spcBef>
        <a:spcAft>
          <a:spcPct val="0"/>
        </a:spcAft>
        <a:defRPr sz="19300">
          <a:solidFill>
            <a:schemeClr val="tx2"/>
          </a:solidFill>
          <a:latin typeface="Arial" charset="0"/>
        </a:defRPr>
      </a:lvl6pPr>
      <a:lvl7pPr marL="914400" algn="ctr" defTabSz="4022725" rtl="0" fontAlgn="base">
        <a:spcBef>
          <a:spcPct val="0"/>
        </a:spcBef>
        <a:spcAft>
          <a:spcPct val="0"/>
        </a:spcAft>
        <a:defRPr sz="19300">
          <a:solidFill>
            <a:schemeClr val="tx2"/>
          </a:solidFill>
          <a:latin typeface="Arial" charset="0"/>
        </a:defRPr>
      </a:lvl7pPr>
      <a:lvl8pPr marL="1371600" algn="ctr" defTabSz="4022725" rtl="0" fontAlgn="base">
        <a:spcBef>
          <a:spcPct val="0"/>
        </a:spcBef>
        <a:spcAft>
          <a:spcPct val="0"/>
        </a:spcAft>
        <a:defRPr sz="19300">
          <a:solidFill>
            <a:schemeClr val="tx2"/>
          </a:solidFill>
          <a:latin typeface="Arial" charset="0"/>
        </a:defRPr>
      </a:lvl8pPr>
      <a:lvl9pPr marL="1828800" algn="ctr" defTabSz="4022725" rtl="0" fontAlgn="base">
        <a:spcBef>
          <a:spcPct val="0"/>
        </a:spcBef>
        <a:spcAft>
          <a:spcPct val="0"/>
        </a:spcAft>
        <a:defRPr sz="19300">
          <a:solidFill>
            <a:schemeClr val="tx2"/>
          </a:solidFill>
          <a:latin typeface="Arial" charset="0"/>
        </a:defRPr>
      </a:lvl9pPr>
    </p:titleStyle>
    <p:bodyStyle>
      <a:lvl1pPr marL="1509713" indent="-1509713" algn="l" defTabSz="4022725" rtl="0" fontAlgn="base">
        <a:spcBef>
          <a:spcPct val="20000"/>
        </a:spcBef>
        <a:spcAft>
          <a:spcPct val="0"/>
        </a:spcAft>
        <a:buChar char="•"/>
        <a:defRPr sz="14100">
          <a:solidFill>
            <a:schemeClr val="tx1"/>
          </a:solidFill>
          <a:latin typeface="+mn-lt"/>
          <a:ea typeface="+mn-ea"/>
          <a:cs typeface="+mn-cs"/>
        </a:defRPr>
      </a:lvl1pPr>
      <a:lvl2pPr marL="3268663" indent="-1257300" algn="l" defTabSz="4022725" rtl="0" fontAlgn="base">
        <a:spcBef>
          <a:spcPct val="20000"/>
        </a:spcBef>
        <a:spcAft>
          <a:spcPct val="0"/>
        </a:spcAft>
        <a:buChar char="–"/>
        <a:defRPr sz="12300">
          <a:solidFill>
            <a:schemeClr val="tx1"/>
          </a:solidFill>
          <a:latin typeface="+mn-lt"/>
        </a:defRPr>
      </a:lvl2pPr>
      <a:lvl3pPr marL="5029200" indent="-1006475" algn="l" defTabSz="4022725" rtl="0" fontAlgn="base">
        <a:spcBef>
          <a:spcPct val="20000"/>
        </a:spcBef>
        <a:spcAft>
          <a:spcPct val="0"/>
        </a:spcAft>
        <a:buChar char="•"/>
        <a:defRPr sz="10500">
          <a:solidFill>
            <a:schemeClr val="tx1"/>
          </a:solidFill>
          <a:latin typeface="+mn-lt"/>
        </a:defRPr>
      </a:lvl3pPr>
      <a:lvl4pPr marL="7040563" indent="-1006475" algn="l" defTabSz="4022725" rtl="0" fontAlgn="base">
        <a:spcBef>
          <a:spcPct val="20000"/>
        </a:spcBef>
        <a:spcAft>
          <a:spcPct val="0"/>
        </a:spcAft>
        <a:buChar char="–"/>
        <a:defRPr sz="8800">
          <a:solidFill>
            <a:schemeClr val="tx1"/>
          </a:solidFill>
          <a:latin typeface="+mn-lt"/>
        </a:defRPr>
      </a:lvl4pPr>
      <a:lvl5pPr marL="9051925" indent="-1004888" algn="l" defTabSz="4022725" rtl="0" fontAlgn="base">
        <a:spcBef>
          <a:spcPct val="20000"/>
        </a:spcBef>
        <a:spcAft>
          <a:spcPct val="0"/>
        </a:spcAft>
        <a:buChar char="»"/>
        <a:defRPr sz="8800">
          <a:solidFill>
            <a:schemeClr val="tx1"/>
          </a:solidFill>
          <a:latin typeface="+mn-lt"/>
        </a:defRPr>
      </a:lvl5pPr>
      <a:lvl6pPr marL="9509125" indent="-1004888" algn="l" defTabSz="4022725" rtl="0" fontAlgn="base">
        <a:spcBef>
          <a:spcPct val="20000"/>
        </a:spcBef>
        <a:spcAft>
          <a:spcPct val="0"/>
        </a:spcAft>
        <a:buChar char="»"/>
        <a:defRPr sz="8800">
          <a:solidFill>
            <a:schemeClr val="tx1"/>
          </a:solidFill>
          <a:latin typeface="+mn-lt"/>
        </a:defRPr>
      </a:lvl6pPr>
      <a:lvl7pPr marL="9966325" indent="-1004888" algn="l" defTabSz="4022725" rtl="0" fontAlgn="base">
        <a:spcBef>
          <a:spcPct val="20000"/>
        </a:spcBef>
        <a:spcAft>
          <a:spcPct val="0"/>
        </a:spcAft>
        <a:buChar char="»"/>
        <a:defRPr sz="8800">
          <a:solidFill>
            <a:schemeClr val="tx1"/>
          </a:solidFill>
          <a:latin typeface="+mn-lt"/>
        </a:defRPr>
      </a:lvl7pPr>
      <a:lvl8pPr marL="10423525" indent="-1004888" algn="l" defTabSz="4022725" rtl="0" fontAlgn="base">
        <a:spcBef>
          <a:spcPct val="20000"/>
        </a:spcBef>
        <a:spcAft>
          <a:spcPct val="0"/>
        </a:spcAft>
        <a:buChar char="»"/>
        <a:defRPr sz="8800">
          <a:solidFill>
            <a:schemeClr val="tx1"/>
          </a:solidFill>
          <a:latin typeface="+mn-lt"/>
        </a:defRPr>
      </a:lvl8pPr>
      <a:lvl9pPr marL="10880725" indent="-1004888" algn="l" defTabSz="4022725" rtl="0" fontAlgn="base">
        <a:spcBef>
          <a:spcPct val="20000"/>
        </a:spcBef>
        <a:spcAft>
          <a:spcPct val="0"/>
        </a:spcAft>
        <a:buChar char="»"/>
        <a:defRPr sz="88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7" Type="http://schemas.openxmlformats.org/officeDocument/2006/relationships/image" Target="../media/image7.png"/><Relationship Id="rId2"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6.pn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46" name="Text Box 74"/>
          <p:cNvSpPr txBox="1">
            <a:spLocks noChangeArrowheads="1"/>
          </p:cNvSpPr>
          <p:nvPr/>
        </p:nvSpPr>
        <p:spPr bwMode="auto">
          <a:xfrm>
            <a:off x="6854825" y="0"/>
            <a:ext cx="34278888"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6000" dirty="0">
                <a:solidFill>
                  <a:schemeClr val="bg1"/>
                </a:solidFill>
                <a:latin typeface="Calibri" pitchFamily="34" charset="0"/>
              </a:rPr>
              <a:t>Template Provided By Genigraphics – 800.790.4001 – Replace This Text With Your Title</a:t>
            </a:r>
          </a:p>
        </p:txBody>
      </p:sp>
      <p:sp>
        <p:nvSpPr>
          <p:cNvPr id="3147" name="Text Box 75"/>
          <p:cNvSpPr txBox="1">
            <a:spLocks noChangeArrowheads="1"/>
          </p:cNvSpPr>
          <p:nvPr/>
        </p:nvSpPr>
        <p:spPr bwMode="auto">
          <a:xfrm>
            <a:off x="6854825" y="1524000"/>
            <a:ext cx="34278888"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457200" tIns="457200" rIns="457200" bIns="4572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sz="4400" dirty="0">
                <a:solidFill>
                  <a:schemeClr val="bg1"/>
                </a:solidFill>
                <a:latin typeface="Calibri" pitchFamily="34" charset="0"/>
              </a:rPr>
              <a:t>John Smith, MD</a:t>
            </a:r>
            <a:r>
              <a:rPr lang="en-US" sz="4400" baseline="30000" dirty="0">
                <a:solidFill>
                  <a:schemeClr val="bg1"/>
                </a:solidFill>
                <a:latin typeface="Calibri" pitchFamily="34" charset="0"/>
              </a:rPr>
              <a:t>1</a:t>
            </a:r>
            <a:r>
              <a:rPr lang="en-US" sz="4400" dirty="0">
                <a:solidFill>
                  <a:schemeClr val="bg1"/>
                </a:solidFill>
                <a:latin typeface="Calibri" pitchFamily="34" charset="0"/>
              </a:rPr>
              <a:t>; Jane Doe, PhD</a:t>
            </a:r>
            <a:r>
              <a:rPr lang="en-US" sz="4400" baseline="30000" dirty="0">
                <a:solidFill>
                  <a:schemeClr val="bg1"/>
                </a:solidFill>
                <a:latin typeface="Calibri" pitchFamily="34" charset="0"/>
              </a:rPr>
              <a:t>2</a:t>
            </a:r>
            <a:r>
              <a:rPr lang="en-US" sz="4400" dirty="0">
                <a:solidFill>
                  <a:schemeClr val="bg1"/>
                </a:solidFill>
                <a:latin typeface="Calibri" pitchFamily="34" charset="0"/>
              </a:rPr>
              <a:t>; Frederick Smith, MD, PhD</a:t>
            </a:r>
            <a:r>
              <a:rPr lang="en-US" sz="4400" baseline="30000" dirty="0">
                <a:solidFill>
                  <a:schemeClr val="bg1"/>
                </a:solidFill>
                <a:latin typeface="Calibri" pitchFamily="34" charset="0"/>
              </a:rPr>
              <a:t>1,2</a:t>
            </a:r>
          </a:p>
          <a:p>
            <a:pPr algn="ctr"/>
            <a:r>
              <a:rPr lang="en-US" sz="4400" baseline="30000" dirty="0">
                <a:solidFill>
                  <a:schemeClr val="bg1"/>
                </a:solidFill>
                <a:latin typeface="Calibri" pitchFamily="34" charset="0"/>
              </a:rPr>
              <a:t>1</a:t>
            </a:r>
            <a:r>
              <a:rPr lang="en-US" sz="4400" dirty="0">
                <a:solidFill>
                  <a:schemeClr val="bg1"/>
                </a:solidFill>
                <a:latin typeface="Calibri" pitchFamily="34" charset="0"/>
              </a:rPr>
              <a:t>University of Affiliation, </a:t>
            </a:r>
            <a:r>
              <a:rPr lang="en-US" sz="4400" baseline="30000" dirty="0">
                <a:solidFill>
                  <a:schemeClr val="bg1"/>
                </a:solidFill>
                <a:latin typeface="Calibri" pitchFamily="34" charset="0"/>
              </a:rPr>
              <a:t>2</a:t>
            </a:r>
            <a:r>
              <a:rPr lang="en-US" sz="4400" dirty="0">
                <a:solidFill>
                  <a:schemeClr val="bg1"/>
                </a:solidFill>
                <a:latin typeface="Calibri" pitchFamily="34" charset="0"/>
              </a:rPr>
              <a:t>Medical Center of Affiliation</a:t>
            </a:r>
          </a:p>
        </p:txBody>
      </p:sp>
      <p:sp>
        <p:nvSpPr>
          <p:cNvPr id="3148" name="Rectangle 76"/>
          <p:cNvSpPr>
            <a:spLocks noChangeAspect="1" noChangeArrowheads="1"/>
          </p:cNvSpPr>
          <p:nvPr/>
        </p:nvSpPr>
        <p:spPr bwMode="auto">
          <a:xfrm>
            <a:off x="1849438" y="533400"/>
            <a:ext cx="2925762" cy="2195513"/>
          </a:xfrm>
          <a:prstGeom prst="rect">
            <a:avLst/>
          </a:prstGeom>
          <a:blipFill dpi="0" rotWithShape="1">
            <a:blip r:embed="rId2">
              <a:lum bright="70000" contrast="-70000"/>
            </a:blip>
            <a:srcRect/>
            <a:stretch>
              <a:fillRect r="-54"/>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defTabSz="4389438"/>
            <a:r>
              <a:rPr lang="en-US" sz="2200" b="1" dirty="0">
                <a:latin typeface="Calibri" pitchFamily="34" charset="0"/>
              </a:rPr>
              <a:t>REPLACE THIS BOX WITH YOUR ORGANIZATION’S</a:t>
            </a:r>
          </a:p>
          <a:p>
            <a:pPr algn="ctr" defTabSz="4389438"/>
            <a:r>
              <a:rPr lang="en-US" sz="2200" b="1" dirty="0">
                <a:latin typeface="Calibri" pitchFamily="34" charset="0"/>
              </a:rPr>
              <a:t>HIGH RESOLUTION LOGO</a:t>
            </a:r>
          </a:p>
        </p:txBody>
      </p:sp>
      <p:sp>
        <p:nvSpPr>
          <p:cNvPr id="3154" name="Text Box 82"/>
          <p:cNvSpPr txBox="1">
            <a:spLocks noChangeArrowheads="1"/>
          </p:cNvSpPr>
          <p:nvPr/>
        </p:nvSpPr>
        <p:spPr bwMode="auto">
          <a:xfrm>
            <a:off x="7312025" y="32893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INTRODUCTION</a:t>
            </a:r>
          </a:p>
        </p:txBody>
      </p:sp>
      <p:sp>
        <p:nvSpPr>
          <p:cNvPr id="3155" name="Text Box 83"/>
          <p:cNvSpPr txBox="1">
            <a:spLocks noChangeArrowheads="1"/>
          </p:cNvSpPr>
          <p:nvPr/>
        </p:nvSpPr>
        <p:spPr bwMode="auto">
          <a:xfrm>
            <a:off x="7312025" y="128778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METHODS AND MATERIALS</a:t>
            </a:r>
          </a:p>
        </p:txBody>
      </p:sp>
      <p:sp>
        <p:nvSpPr>
          <p:cNvPr id="3157" name="Text Box 85"/>
          <p:cNvSpPr txBox="1">
            <a:spLocks noChangeArrowheads="1"/>
          </p:cNvSpPr>
          <p:nvPr/>
        </p:nvSpPr>
        <p:spPr bwMode="auto">
          <a:xfrm>
            <a:off x="32678688" y="92964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CONCLUSIONS</a:t>
            </a:r>
          </a:p>
        </p:txBody>
      </p:sp>
      <p:sp>
        <p:nvSpPr>
          <p:cNvPr id="3158" name="Text Box 86"/>
          <p:cNvSpPr txBox="1">
            <a:spLocks noChangeArrowheads="1"/>
          </p:cNvSpPr>
          <p:nvPr/>
        </p:nvSpPr>
        <p:spPr bwMode="auto">
          <a:xfrm>
            <a:off x="32678688" y="32893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DISCUSSION</a:t>
            </a:r>
          </a:p>
        </p:txBody>
      </p:sp>
      <p:sp>
        <p:nvSpPr>
          <p:cNvPr id="3159" name="Text Box 87"/>
          <p:cNvSpPr txBox="1">
            <a:spLocks noChangeArrowheads="1"/>
          </p:cNvSpPr>
          <p:nvPr/>
        </p:nvSpPr>
        <p:spPr bwMode="auto">
          <a:xfrm>
            <a:off x="15767050" y="32893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RESULTS</a:t>
            </a:r>
          </a:p>
        </p:txBody>
      </p:sp>
      <p:sp>
        <p:nvSpPr>
          <p:cNvPr id="3160" name="Text Box 88"/>
          <p:cNvSpPr txBox="1">
            <a:spLocks noChangeArrowheads="1"/>
          </p:cNvSpPr>
          <p:nvPr/>
        </p:nvSpPr>
        <p:spPr bwMode="auto">
          <a:xfrm>
            <a:off x="32678688" y="15363269"/>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REFERENCES</a:t>
            </a:r>
          </a:p>
        </p:txBody>
      </p:sp>
      <p:pic>
        <p:nvPicPr>
          <p:cNvPr id="3202" name="Picture 130" descr="Picture1"/>
          <p:cNvPicPr preferRelativeResize="0">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767050" y="15693391"/>
            <a:ext cx="3663950" cy="244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03" name="Picture 131"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72323" y="15693391"/>
            <a:ext cx="3663951" cy="24422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04" name="Text Box 132"/>
          <p:cNvSpPr txBox="1">
            <a:spLocks noChangeArrowheads="1"/>
          </p:cNvSpPr>
          <p:nvPr/>
        </p:nvSpPr>
        <p:spPr bwMode="auto">
          <a:xfrm>
            <a:off x="15767050" y="18211800"/>
            <a:ext cx="29735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b="1" dirty="0">
                <a:solidFill>
                  <a:schemeClr val="accent1">
                    <a:lumMod val="50000"/>
                  </a:schemeClr>
                </a:solidFill>
                <a:latin typeface="Calibri" pitchFamily="34" charset="0"/>
              </a:rPr>
              <a:t>Figure 1.</a:t>
            </a:r>
            <a:r>
              <a:rPr lang="en-US" dirty="0">
                <a:solidFill>
                  <a:schemeClr val="accent1">
                    <a:lumMod val="50000"/>
                  </a:schemeClr>
                </a:solidFill>
                <a:latin typeface="Calibri" pitchFamily="34" charset="0"/>
              </a:rPr>
              <a:t> Label in 18pt </a:t>
            </a:r>
            <a:r>
              <a:rPr lang="en-US" dirty="0" smtClean="0">
                <a:solidFill>
                  <a:schemeClr val="accent1">
                    <a:lumMod val="50000"/>
                  </a:schemeClr>
                </a:solidFill>
                <a:latin typeface="Calibri" pitchFamily="34" charset="0"/>
              </a:rPr>
              <a:t>Calibri.</a:t>
            </a:r>
            <a:endParaRPr lang="en-US" dirty="0">
              <a:solidFill>
                <a:schemeClr val="accent1">
                  <a:lumMod val="50000"/>
                </a:schemeClr>
              </a:solidFill>
              <a:latin typeface="Calibri" pitchFamily="34" charset="0"/>
            </a:endParaRPr>
          </a:p>
        </p:txBody>
      </p:sp>
      <p:sp>
        <p:nvSpPr>
          <p:cNvPr id="3205" name="Text Box 133"/>
          <p:cNvSpPr txBox="1">
            <a:spLocks noChangeArrowheads="1"/>
          </p:cNvSpPr>
          <p:nvPr/>
        </p:nvSpPr>
        <p:spPr bwMode="auto">
          <a:xfrm>
            <a:off x="19872323" y="18250336"/>
            <a:ext cx="2973506"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algn="ctr"/>
            <a:r>
              <a:rPr lang="en-US" b="1" dirty="0">
                <a:solidFill>
                  <a:schemeClr val="accent1">
                    <a:lumMod val="50000"/>
                  </a:schemeClr>
                </a:solidFill>
                <a:latin typeface="Calibri" pitchFamily="34" charset="0"/>
              </a:rPr>
              <a:t>Figure 2.</a:t>
            </a:r>
            <a:r>
              <a:rPr lang="en-US" dirty="0">
                <a:solidFill>
                  <a:schemeClr val="accent1">
                    <a:lumMod val="50000"/>
                  </a:schemeClr>
                </a:solidFill>
                <a:latin typeface="Calibri" pitchFamily="34" charset="0"/>
              </a:rPr>
              <a:t> Label in 18pt </a:t>
            </a:r>
            <a:r>
              <a:rPr lang="en-US" dirty="0" smtClean="0">
                <a:solidFill>
                  <a:schemeClr val="accent1">
                    <a:lumMod val="50000"/>
                  </a:schemeClr>
                </a:solidFill>
                <a:latin typeface="Calibri" pitchFamily="34" charset="0"/>
              </a:rPr>
              <a:t>Calibri.</a:t>
            </a:r>
            <a:endParaRPr lang="en-US" dirty="0">
              <a:solidFill>
                <a:schemeClr val="accent1">
                  <a:lumMod val="50000"/>
                </a:schemeClr>
              </a:solidFill>
              <a:latin typeface="Calibri" pitchFamily="34" charset="0"/>
            </a:endParaRPr>
          </a:p>
        </p:txBody>
      </p:sp>
      <p:sp>
        <p:nvSpPr>
          <p:cNvPr id="3206" name="Text Box 134"/>
          <p:cNvSpPr txBox="1">
            <a:spLocks noChangeArrowheads="1"/>
          </p:cNvSpPr>
          <p:nvPr/>
        </p:nvSpPr>
        <p:spPr bwMode="auto">
          <a:xfrm>
            <a:off x="684213" y="3289300"/>
            <a:ext cx="525621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0" tIns="182880" rIns="182880" bIns="18288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dirty="0">
                <a:solidFill>
                  <a:schemeClr val="bg1"/>
                </a:solidFill>
                <a:latin typeface="Calibri" pitchFamily="34" charset="0"/>
              </a:rPr>
              <a:t>ABSTRACT</a:t>
            </a:r>
          </a:p>
        </p:txBody>
      </p:sp>
      <p:sp>
        <p:nvSpPr>
          <p:cNvPr id="3207" name="Text Box 135"/>
          <p:cNvSpPr txBox="1">
            <a:spLocks noChangeArrowheads="1"/>
          </p:cNvSpPr>
          <p:nvPr/>
        </p:nvSpPr>
        <p:spPr bwMode="auto">
          <a:xfrm>
            <a:off x="684213" y="15697200"/>
            <a:ext cx="5256212"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182880" tIns="182880" rIns="182880" bIns="182880" anchor="ctr" anchorCtr="0"/>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dirty="0" smtClean="0">
                <a:solidFill>
                  <a:schemeClr val="bg1"/>
                </a:solidFill>
                <a:latin typeface="Calibri" pitchFamily="34" charset="0"/>
              </a:rPr>
              <a:t>CONTACT</a:t>
            </a:r>
            <a:endParaRPr lang="en-US" sz="3600" dirty="0">
              <a:solidFill>
                <a:schemeClr val="bg1"/>
              </a:solidFill>
              <a:latin typeface="Calibri" pitchFamily="34" charset="0"/>
            </a:endParaRPr>
          </a:p>
        </p:txBody>
      </p:sp>
      <p:sp>
        <p:nvSpPr>
          <p:cNvPr id="3209" name="Text Box 137"/>
          <p:cNvSpPr txBox="1">
            <a:spLocks noChangeArrowheads="1"/>
          </p:cNvSpPr>
          <p:nvPr/>
        </p:nvSpPr>
        <p:spPr bwMode="auto">
          <a:xfrm>
            <a:off x="24223663" y="3289300"/>
            <a:ext cx="7769225"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prstDash val="sysDot"/>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28600" tIns="228600" rIns="228600" bIns="228600" anchor="ctr" anchorCtr="1"/>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r>
              <a:rPr lang="en-US" sz="3600" b="1" dirty="0">
                <a:solidFill>
                  <a:schemeClr val="accent1">
                    <a:lumMod val="50000"/>
                  </a:schemeClr>
                </a:solidFill>
                <a:latin typeface="Calibri" pitchFamily="34" charset="0"/>
              </a:rPr>
              <a:t>RESULTS</a:t>
            </a:r>
          </a:p>
        </p:txBody>
      </p:sp>
      <p:sp>
        <p:nvSpPr>
          <p:cNvPr id="3216" name="Text Box 144"/>
          <p:cNvSpPr txBox="1">
            <a:spLocks noChangeArrowheads="1"/>
          </p:cNvSpPr>
          <p:nvPr/>
        </p:nvSpPr>
        <p:spPr bwMode="auto">
          <a:xfrm>
            <a:off x="684213" y="16357600"/>
            <a:ext cx="5256212" cy="1908215"/>
          </a:xfrm>
          <a:prstGeom prst="rect">
            <a:avLst/>
          </a:prstGeom>
          <a:solidFill>
            <a:schemeClr val="accent1">
              <a:lumMod val="75000"/>
            </a:schemeClr>
          </a:solidFill>
          <a:ln>
            <a:noFill/>
          </a:ln>
          <a:effectLst/>
        </p:spPr>
        <p:txBody>
          <a:bodyPr lIns="182880" tIns="182880" rIns="182880" bIns="182880" anchor="t" anchorCtr="0">
            <a:spAutoFit/>
          </a:bodyPr>
          <a:lstStyle/>
          <a:p>
            <a:r>
              <a:rPr lang="en-US" sz="2000" dirty="0">
                <a:solidFill>
                  <a:schemeClr val="bg1"/>
                </a:solidFill>
                <a:latin typeface="Calibri" pitchFamily="34" charset="0"/>
              </a:rPr>
              <a:t>&lt;your name&gt;</a:t>
            </a:r>
          </a:p>
          <a:p>
            <a:r>
              <a:rPr lang="en-US" sz="2000" dirty="0">
                <a:solidFill>
                  <a:schemeClr val="bg1"/>
                </a:solidFill>
                <a:latin typeface="Calibri" pitchFamily="34" charset="0"/>
              </a:rPr>
              <a:t>&lt;organization name&gt;</a:t>
            </a:r>
          </a:p>
          <a:p>
            <a:r>
              <a:rPr lang="en-US" sz="2000" dirty="0">
                <a:solidFill>
                  <a:schemeClr val="bg1"/>
                </a:solidFill>
                <a:latin typeface="Calibri" pitchFamily="34" charset="0"/>
              </a:rPr>
              <a:t>Email: </a:t>
            </a:r>
          </a:p>
          <a:p>
            <a:r>
              <a:rPr lang="en-US" sz="2000" dirty="0">
                <a:solidFill>
                  <a:schemeClr val="bg1"/>
                </a:solidFill>
                <a:latin typeface="Calibri" pitchFamily="34" charset="0"/>
              </a:rPr>
              <a:t>Phone: </a:t>
            </a:r>
          </a:p>
          <a:p>
            <a:r>
              <a:rPr lang="en-US" sz="2000" dirty="0">
                <a:solidFill>
                  <a:schemeClr val="bg1"/>
                </a:solidFill>
                <a:latin typeface="Calibri" pitchFamily="34" charset="0"/>
              </a:rPr>
              <a:t>Website: </a:t>
            </a:r>
          </a:p>
        </p:txBody>
      </p:sp>
      <p:sp>
        <p:nvSpPr>
          <p:cNvPr id="3217" name="Text Box 145"/>
          <p:cNvSpPr txBox="1">
            <a:spLocks noChangeArrowheads="1"/>
          </p:cNvSpPr>
          <p:nvPr/>
        </p:nvSpPr>
        <p:spPr bwMode="auto">
          <a:xfrm>
            <a:off x="684213" y="4028174"/>
            <a:ext cx="5256212" cy="5909310"/>
          </a:xfrm>
          <a:prstGeom prst="rect">
            <a:avLst/>
          </a:prstGeom>
          <a:solidFill>
            <a:schemeClr val="accent1">
              <a:lumMod val="75000"/>
            </a:schemeClr>
          </a:solidFill>
          <a:ln>
            <a:noFill/>
          </a:ln>
          <a:effectLst/>
        </p:spPr>
        <p:txBody>
          <a:bodyPr lIns="182880" tIns="182880" rIns="182880" bIns="182880" anchor="t" anchorCtr="0">
            <a:spAutoFit/>
          </a:bodyPr>
          <a:lstStyle/>
          <a:p>
            <a:pPr eaLnBrk="1" hangingPunct="1"/>
            <a:r>
              <a:rPr lang="en-US" sz="2000" dirty="0" smtClean="0">
                <a:solidFill>
                  <a:schemeClr val="bg1"/>
                </a:solidFill>
                <a:latin typeface="Calibri" pitchFamily="34" charset="0"/>
              </a:rPr>
              <a:t>Click here to insert your Abstract text. Type it in or copy and paste from your Word document or other source.</a:t>
            </a:r>
          </a:p>
          <a:p>
            <a:pPr eaLnBrk="1" hangingPunct="1"/>
            <a:endParaRPr lang="en-US" sz="2000" dirty="0" smtClean="0">
              <a:solidFill>
                <a:schemeClr val="bg1"/>
              </a:solidFill>
              <a:latin typeface="Calibri" pitchFamily="34" charset="0"/>
            </a:endParaRPr>
          </a:p>
          <a:p>
            <a:pPr eaLnBrk="1" hangingPunct="1"/>
            <a:r>
              <a:rPr lang="en-US" sz="2000" dirty="0" smtClean="0">
                <a:solidFill>
                  <a:schemeClr val="bg1"/>
                </a:solidFill>
                <a:latin typeface="Calibri" pitchFamily="34" charset="0"/>
              </a:rPr>
              <a:t>This text box will automatically re-size to your text. To turn off that feature, right click inside this box and go to </a:t>
            </a:r>
            <a:r>
              <a:rPr lang="en-US" sz="2000" b="1" dirty="0" smtClean="0">
                <a:solidFill>
                  <a:schemeClr val="bg1"/>
                </a:solidFill>
                <a:latin typeface="Calibri" pitchFamily="34" charset="0"/>
              </a:rPr>
              <a:t>Format Shape, Text Box, Autofit</a:t>
            </a:r>
            <a:r>
              <a:rPr lang="en-US" sz="2000" dirty="0" smtClean="0">
                <a:solidFill>
                  <a:schemeClr val="bg1"/>
                </a:solidFill>
                <a:latin typeface="Calibri" pitchFamily="34" charset="0"/>
              </a:rPr>
              <a:t>, and select the “Do Not Autofit” radio button.</a:t>
            </a:r>
          </a:p>
          <a:p>
            <a:pPr eaLnBrk="1" hangingPunct="1"/>
            <a:endParaRPr lang="en-US" sz="2000" dirty="0" smtClean="0">
              <a:solidFill>
                <a:schemeClr val="bg1"/>
              </a:solidFill>
              <a:latin typeface="Calibri" pitchFamily="34" charset="0"/>
            </a:endParaRPr>
          </a:p>
          <a:p>
            <a:pPr eaLnBrk="1" hangingPunct="1"/>
            <a:r>
              <a:rPr lang="en-US" sz="2000" dirty="0" smtClean="0">
                <a:solidFill>
                  <a:schemeClr val="bg1"/>
                </a:solidFill>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smtClean="0">
              <a:solidFill>
                <a:schemeClr val="bg1"/>
              </a:solidFill>
              <a:latin typeface="Calibri" pitchFamily="34" charset="0"/>
            </a:endParaRPr>
          </a:p>
          <a:p>
            <a:pPr eaLnBrk="1" hangingPunct="1"/>
            <a:r>
              <a:rPr lang="en-US" sz="2000" dirty="0" smtClean="0">
                <a:solidFill>
                  <a:schemeClr val="bg1"/>
                </a:solidFill>
                <a:latin typeface="Calibri" pitchFamily="34" charset="0"/>
              </a:rPr>
              <a:t>Zoom out to 200% to preview what this will look like on your printed poster.</a:t>
            </a:r>
            <a:endParaRPr lang="en-US" sz="2000" dirty="0">
              <a:solidFill>
                <a:schemeClr val="bg1"/>
              </a:solidFill>
              <a:latin typeface="Calibri" pitchFamily="34" charset="0"/>
            </a:endParaRPr>
          </a:p>
        </p:txBody>
      </p:sp>
      <p:sp>
        <p:nvSpPr>
          <p:cNvPr id="3218" name="Text Box 146"/>
          <p:cNvSpPr txBox="1">
            <a:spLocks noChangeArrowheads="1"/>
          </p:cNvSpPr>
          <p:nvPr/>
        </p:nvSpPr>
        <p:spPr bwMode="auto">
          <a:xfrm>
            <a:off x="15767050" y="4028174"/>
            <a:ext cx="7769225" cy="3754874"/>
          </a:xfrm>
          <a:prstGeom prst="rect">
            <a:avLst/>
          </a:prstGeom>
          <a:solidFill>
            <a:schemeClr val="bg1"/>
          </a:solidFill>
          <a:ln>
            <a:noFill/>
          </a:ln>
          <a:effectLst/>
        </p:spPr>
        <p:txBody>
          <a:bodyPr lIns="182880" tIns="182880" rIns="182880" bIns="182880">
            <a:spAutoFit/>
          </a:bodyPr>
          <a:lstStyle>
            <a:lvl1pPr defTabSz="4389438">
              <a:defRPr>
                <a:solidFill>
                  <a:schemeClr val="tx1"/>
                </a:solidFill>
                <a:latin typeface="Arial" charset="0"/>
              </a:defRPr>
            </a:lvl1pPr>
            <a:lvl2pPr defTabSz="4389438">
              <a:defRPr>
                <a:solidFill>
                  <a:schemeClr val="tx1"/>
                </a:solidFill>
                <a:latin typeface="Arial" charset="0"/>
              </a:defRPr>
            </a:lvl2pPr>
            <a:lvl3pPr defTabSz="4389438">
              <a:defRPr>
                <a:solidFill>
                  <a:schemeClr val="tx1"/>
                </a:solidFill>
                <a:latin typeface="Arial" charset="0"/>
              </a:defRPr>
            </a:lvl3pPr>
            <a:lvl4pPr defTabSz="4389438">
              <a:defRPr>
                <a:solidFill>
                  <a:schemeClr val="tx1"/>
                </a:solidFill>
                <a:latin typeface="Arial" charset="0"/>
              </a:defRPr>
            </a:lvl4pPr>
            <a:lvl5pPr defTabSz="4389438">
              <a:defRPr>
                <a:solidFill>
                  <a:schemeClr val="tx1"/>
                </a:solidFill>
                <a:latin typeface="Arial" charset="0"/>
              </a:defRPr>
            </a:lvl5pPr>
            <a:lvl6pPr defTabSz="4389438" fontAlgn="base">
              <a:spcBef>
                <a:spcPct val="0"/>
              </a:spcBef>
              <a:spcAft>
                <a:spcPct val="0"/>
              </a:spcAft>
              <a:defRPr>
                <a:solidFill>
                  <a:schemeClr val="tx1"/>
                </a:solidFill>
                <a:latin typeface="Arial" charset="0"/>
              </a:defRPr>
            </a:lvl6pPr>
            <a:lvl7pPr defTabSz="4389438" fontAlgn="base">
              <a:spcBef>
                <a:spcPct val="0"/>
              </a:spcBef>
              <a:spcAft>
                <a:spcPct val="0"/>
              </a:spcAft>
              <a:defRPr>
                <a:solidFill>
                  <a:schemeClr val="tx1"/>
                </a:solidFill>
                <a:latin typeface="Arial" charset="0"/>
              </a:defRPr>
            </a:lvl7pPr>
            <a:lvl8pPr defTabSz="4389438" fontAlgn="base">
              <a:spcBef>
                <a:spcPct val="0"/>
              </a:spcBef>
              <a:spcAft>
                <a:spcPct val="0"/>
              </a:spcAft>
              <a:defRPr>
                <a:solidFill>
                  <a:schemeClr val="tx1"/>
                </a:solidFill>
                <a:latin typeface="Arial" charset="0"/>
              </a:defRPr>
            </a:lvl8pPr>
            <a:lvl9pPr defTabSz="4389438" fontAlgn="base">
              <a:spcBef>
                <a:spcPct val="0"/>
              </a:spcBef>
              <a:spcAft>
                <a:spcPct val="0"/>
              </a:spcAft>
              <a:defRPr>
                <a:solidFill>
                  <a:schemeClr val="tx1"/>
                </a:solidFill>
                <a:latin typeface="Arial" charset="0"/>
              </a:defRPr>
            </a:lvl9pPr>
          </a:lstStyle>
          <a:p>
            <a:pPr eaLnBrk="1" hangingPunct="1"/>
            <a:r>
              <a:rPr lang="en-US" sz="2000" dirty="0" smtClean="0">
                <a:latin typeface="Calibri" pitchFamily="34" charset="0"/>
              </a:rPr>
              <a:t>Click here to insert your Results text. Type it in or copy and paste from your Word document or other source.</a:t>
            </a:r>
          </a:p>
          <a:p>
            <a:pPr eaLnBrk="1" hangingPunct="1"/>
            <a:endParaRPr lang="en-US" sz="2000" dirty="0" smtClean="0">
              <a:latin typeface="Calibri" pitchFamily="34" charset="0"/>
            </a:endParaRPr>
          </a:p>
          <a:p>
            <a:pPr eaLnBrk="1" hangingPunct="1"/>
            <a:r>
              <a:rPr lang="en-US" sz="2000" dirty="0" smtClean="0">
                <a:latin typeface="Calibri" pitchFamily="34" charset="0"/>
              </a:rPr>
              <a:t>Speaking of Results, yours will look better if you remember to run a spell-check on your poster! After you’ve added your content click on </a:t>
            </a:r>
            <a:r>
              <a:rPr lang="en-US" sz="2000" b="1" dirty="0" smtClean="0">
                <a:latin typeface="Calibri" pitchFamily="34" charset="0"/>
              </a:rPr>
              <a:t>Review</a:t>
            </a:r>
            <a:r>
              <a:rPr lang="en-US" sz="2000" dirty="0" smtClean="0">
                <a:latin typeface="Calibri" pitchFamily="34" charset="0"/>
              </a:rPr>
              <a:t>, </a:t>
            </a:r>
            <a:r>
              <a:rPr lang="en-US" sz="2000" b="1" dirty="0" smtClean="0">
                <a:latin typeface="Calibri" pitchFamily="34" charset="0"/>
              </a:rPr>
              <a:t>Spelling</a:t>
            </a:r>
            <a:r>
              <a:rPr lang="en-US" sz="2000" dirty="0" smtClean="0">
                <a:latin typeface="Calibri" pitchFamily="34" charset="0"/>
              </a:rPr>
              <a:t>, or press F7.</a:t>
            </a:r>
          </a:p>
          <a:p>
            <a:pPr eaLnBrk="1" hangingPunct="1"/>
            <a:endParaRPr lang="en-US" sz="2000" dirty="0" smtClean="0">
              <a:latin typeface="Calibri" pitchFamily="34" charset="0"/>
            </a:endParaRPr>
          </a:p>
          <a:p>
            <a:pPr lvl="0" defTabSz="4023067" fontAlgn="auto">
              <a:spcBef>
                <a:spcPts val="0"/>
              </a:spcBef>
              <a:spcAft>
                <a:spcPts val="0"/>
              </a:spcAft>
            </a:pPr>
            <a:r>
              <a:rPr lang="en-US" sz="2000" dirty="0">
                <a:solidFill>
                  <a:prstClr val="black"/>
                </a:solidFill>
                <a:latin typeface="Calibri" pitchFamily="34" charset="0"/>
              </a:rPr>
              <a:t>To change the background color of any text box,  click once on the box so it is outlined with a dashed border. Then select </a:t>
            </a:r>
            <a:r>
              <a:rPr lang="en-US" sz="2000" b="1" dirty="0">
                <a:solidFill>
                  <a:prstClr val="black"/>
                </a:solidFill>
                <a:latin typeface="Calibri" pitchFamily="34" charset="0"/>
              </a:rPr>
              <a:t>Shape Fill</a:t>
            </a:r>
            <a:r>
              <a:rPr lang="en-US" sz="2000" dirty="0">
                <a:solidFill>
                  <a:prstClr val="black"/>
                </a:solidFill>
                <a:latin typeface="Calibri" pitchFamily="34" charset="0"/>
              </a:rPr>
              <a:t> from the </a:t>
            </a:r>
            <a:r>
              <a:rPr lang="en-US" sz="2000" b="1" dirty="0">
                <a:solidFill>
                  <a:prstClr val="black"/>
                </a:solidFill>
                <a:latin typeface="Calibri" pitchFamily="34" charset="0"/>
              </a:rPr>
              <a:t>Drawing Tools, Format</a:t>
            </a:r>
            <a:r>
              <a:rPr lang="en-US" sz="2000" dirty="0">
                <a:solidFill>
                  <a:prstClr val="black"/>
                </a:solidFill>
                <a:latin typeface="Calibri" pitchFamily="34" charset="0"/>
              </a:rPr>
              <a:t> tab on the ribbon bar above. It’s the one with the ‘paint can’ icon.</a:t>
            </a:r>
          </a:p>
        </p:txBody>
      </p:sp>
      <p:sp>
        <p:nvSpPr>
          <p:cNvPr id="3219" name="Text Box 147"/>
          <p:cNvSpPr txBox="1">
            <a:spLocks noChangeArrowheads="1"/>
          </p:cNvSpPr>
          <p:nvPr/>
        </p:nvSpPr>
        <p:spPr bwMode="auto">
          <a:xfrm>
            <a:off x="32678688" y="4028174"/>
            <a:ext cx="7769225" cy="4678204"/>
          </a:xfrm>
          <a:prstGeom prst="rect">
            <a:avLst/>
          </a:prstGeom>
          <a:solidFill>
            <a:schemeClr val="bg1"/>
          </a:solidFill>
          <a:ln>
            <a:noFill/>
          </a:ln>
          <a:effectLst/>
        </p:spPr>
        <p:txBody>
          <a:bodyPr lIns="182880" tIns="182880" rIns="182880" bIns="182880">
            <a:spAutoFit/>
          </a:bodyPr>
          <a:lstStyle/>
          <a:p>
            <a:pPr eaLnBrk="1" hangingPunct="1"/>
            <a:r>
              <a:rPr lang="en-US" sz="2000" dirty="0">
                <a:latin typeface="Calibri" pitchFamily="34" charset="0"/>
              </a:rPr>
              <a:t>Click here to insert your Discussion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a:t>
            </a:r>
            <a:r>
              <a:rPr lang="en-US" sz="2000" dirty="0" smtClean="0">
                <a:latin typeface="Calibri" pitchFamily="34" charset="0"/>
              </a:rPr>
              <a:t>This text is Calibri 20pt and is easily read up to 6 feet away on a 42x90 poster.</a:t>
            </a:r>
          </a:p>
          <a:p>
            <a:pPr eaLnBrk="1" hangingPunct="1"/>
            <a:endParaRPr lang="en-US" sz="2000" dirty="0" smtClean="0">
              <a:latin typeface="Calibri" pitchFamily="34" charset="0"/>
            </a:endParaRPr>
          </a:p>
          <a:p>
            <a:pPr eaLnBrk="1" hangingPunct="1"/>
            <a:r>
              <a:rPr lang="en-US" sz="2000" dirty="0" smtClean="0">
                <a:latin typeface="Calibri" pitchFamily="34" charset="0"/>
              </a:rPr>
              <a:t>Zoom out to 200% to preview what this will look like on your printed poster.</a:t>
            </a:r>
          </a:p>
        </p:txBody>
      </p:sp>
      <p:sp>
        <p:nvSpPr>
          <p:cNvPr id="3220" name="Text Box 148"/>
          <p:cNvSpPr txBox="1">
            <a:spLocks noChangeArrowheads="1"/>
          </p:cNvSpPr>
          <p:nvPr/>
        </p:nvSpPr>
        <p:spPr bwMode="auto">
          <a:xfrm>
            <a:off x="7312025" y="13609796"/>
            <a:ext cx="7769225" cy="4678204"/>
          </a:xfrm>
          <a:prstGeom prst="rect">
            <a:avLst/>
          </a:prstGeom>
          <a:solidFill>
            <a:schemeClr val="bg1"/>
          </a:solidFill>
          <a:ln>
            <a:noFill/>
          </a:ln>
          <a:effectLst/>
        </p:spPr>
        <p:txBody>
          <a:bodyPr lIns="182880" tIns="182880" rIns="182880" bIns="182880">
            <a:spAutoFit/>
          </a:bodyPr>
          <a:lstStyle/>
          <a:p>
            <a:pPr eaLnBrk="1" hangingPunct="1"/>
            <a:r>
              <a:rPr lang="en-US" sz="2000" dirty="0" smtClean="0">
                <a:latin typeface="Calibri" pitchFamily="34" charset="0"/>
              </a:rPr>
              <a:t>Click here to insert your Methods and Materials text. Type it in or copy and paste from your Word document or other source.</a:t>
            </a:r>
          </a:p>
          <a:p>
            <a:pPr eaLnBrk="1" hangingPunct="1"/>
            <a:endParaRPr lang="en-US" sz="2000" dirty="0" smtClean="0">
              <a:latin typeface="Calibri" pitchFamily="34" charset="0"/>
            </a:endParaRPr>
          </a:p>
          <a:p>
            <a:pPr eaLnBrk="1" hangingPunct="1"/>
            <a:r>
              <a:rPr lang="en-US" sz="2000" dirty="0" smtClean="0">
                <a:latin typeface="Calibri" pitchFamily="34" charset="0"/>
              </a:rPr>
              <a:t>This text box will automatically re-size to your text. To turn off that feature, right click inside this box and go to </a:t>
            </a:r>
            <a:r>
              <a:rPr lang="en-US" sz="2000" b="1" dirty="0" smtClean="0">
                <a:latin typeface="Calibri" pitchFamily="34" charset="0"/>
              </a:rPr>
              <a:t>Format Shape, Text Box, Autofit</a:t>
            </a:r>
            <a:r>
              <a:rPr lang="en-US" sz="2000" dirty="0" smtClean="0">
                <a:latin typeface="Calibri" pitchFamily="34" charset="0"/>
              </a:rPr>
              <a:t>, and select the “Do Not Autofit” radio button.</a:t>
            </a:r>
          </a:p>
          <a:p>
            <a:pPr eaLnBrk="1" hangingPunct="1"/>
            <a:endParaRPr lang="en-US" sz="2000" dirty="0" smtClean="0">
              <a:latin typeface="Calibri" pitchFamily="34" charset="0"/>
            </a:endParaRPr>
          </a:p>
          <a:p>
            <a:pPr eaLnBrk="1" hangingPunct="1"/>
            <a:r>
              <a:rPr lang="en-US" sz="2000" dirty="0" smtClean="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smtClean="0">
              <a:latin typeface="Calibri" pitchFamily="34" charset="0"/>
            </a:endParaRPr>
          </a:p>
          <a:p>
            <a:pPr eaLnBrk="1" hangingPunct="1"/>
            <a:r>
              <a:rPr lang="en-US" sz="2000" dirty="0" smtClean="0">
                <a:latin typeface="Calibri" pitchFamily="34" charset="0"/>
              </a:rPr>
              <a:t>Zoom out to 200% to preview what this will look like on your printed poster.</a:t>
            </a:r>
            <a:endParaRPr lang="en-US" sz="2000" dirty="0">
              <a:latin typeface="Calibri" pitchFamily="34" charset="0"/>
            </a:endParaRPr>
          </a:p>
        </p:txBody>
      </p:sp>
      <p:sp>
        <p:nvSpPr>
          <p:cNvPr id="3221" name="Text Box 149"/>
          <p:cNvSpPr txBox="1">
            <a:spLocks noChangeArrowheads="1"/>
          </p:cNvSpPr>
          <p:nvPr/>
        </p:nvSpPr>
        <p:spPr bwMode="auto">
          <a:xfrm>
            <a:off x="32678688" y="10058400"/>
            <a:ext cx="7769225" cy="4678204"/>
          </a:xfrm>
          <a:prstGeom prst="rect">
            <a:avLst/>
          </a:prstGeom>
          <a:solidFill>
            <a:schemeClr val="bg1"/>
          </a:solidFill>
          <a:ln>
            <a:noFill/>
          </a:ln>
          <a:effectLst/>
        </p:spPr>
        <p:txBody>
          <a:bodyPr lIns="182880" tIns="182880" rIns="182880" bIns="182880">
            <a:spAutoFit/>
          </a:bodyPr>
          <a:lstStyle/>
          <a:p>
            <a:pPr eaLnBrk="1" hangingPunct="1"/>
            <a:r>
              <a:rPr lang="en-US" sz="2000" dirty="0" smtClean="0">
                <a:latin typeface="Calibri" pitchFamily="34" charset="0"/>
              </a:rPr>
              <a:t>Click here to insert your Conclusions text. Type it in or copy and paste from your Word document or other source.</a:t>
            </a:r>
          </a:p>
          <a:p>
            <a:pPr eaLnBrk="1" hangingPunct="1"/>
            <a:endParaRPr lang="en-US" sz="2000" dirty="0" smtClean="0">
              <a:latin typeface="Calibri" pitchFamily="34" charset="0"/>
            </a:endParaRPr>
          </a:p>
          <a:p>
            <a:pPr eaLnBrk="1" hangingPunct="1"/>
            <a:r>
              <a:rPr lang="en-US" sz="2000" dirty="0" smtClean="0">
                <a:latin typeface="Calibri" pitchFamily="34" charset="0"/>
              </a:rPr>
              <a:t>This text box will automatically re-size to your text. To turn off that feature, right click inside this box and go to </a:t>
            </a:r>
            <a:r>
              <a:rPr lang="en-US" sz="2000" b="1" dirty="0" smtClean="0">
                <a:latin typeface="Calibri" pitchFamily="34" charset="0"/>
              </a:rPr>
              <a:t>Format Shape, Text Box, Autofit</a:t>
            </a:r>
            <a:r>
              <a:rPr lang="en-US" sz="2000" dirty="0" smtClean="0">
                <a:latin typeface="Calibri" pitchFamily="34" charset="0"/>
              </a:rPr>
              <a:t>, and select the “Do Not Autofit” radio button.</a:t>
            </a:r>
          </a:p>
          <a:p>
            <a:pPr eaLnBrk="1" hangingPunct="1"/>
            <a:endParaRPr lang="en-US" sz="2000" dirty="0" smtClean="0">
              <a:latin typeface="Calibri" pitchFamily="34" charset="0"/>
            </a:endParaRPr>
          </a:p>
          <a:p>
            <a:pPr eaLnBrk="1" hangingPunct="1"/>
            <a:r>
              <a:rPr lang="en-US" sz="2000" dirty="0" smtClean="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smtClean="0">
              <a:latin typeface="Calibri" pitchFamily="34" charset="0"/>
            </a:endParaRPr>
          </a:p>
          <a:p>
            <a:pPr eaLnBrk="1" hangingPunct="1"/>
            <a:r>
              <a:rPr lang="en-US" sz="2000" dirty="0" smtClean="0">
                <a:latin typeface="Calibri" pitchFamily="34" charset="0"/>
              </a:rPr>
              <a:t>Zoom out to 200% to preview what this will look like on your printed poster.</a:t>
            </a:r>
            <a:endParaRPr lang="en-US" sz="2000" dirty="0">
              <a:latin typeface="Calibri" pitchFamily="34" charset="0"/>
            </a:endParaRPr>
          </a:p>
        </p:txBody>
      </p:sp>
      <mc:AlternateContent xmlns:mc="http://schemas.openxmlformats.org/markup-compatibility/2006" xmlns:a14="http://schemas.microsoft.com/office/drawing/2010/main">
        <mc:Choice Requires="a14">
          <p:sp>
            <p:nvSpPr>
              <p:cNvPr id="3222" name="Text Box 150"/>
              <p:cNvSpPr txBox="1">
                <a:spLocks noChangeArrowheads="1"/>
              </p:cNvSpPr>
              <p:nvPr/>
            </p:nvSpPr>
            <p:spPr bwMode="auto">
              <a:xfrm>
                <a:off x="7312025" y="4028174"/>
                <a:ext cx="7769225" cy="8084649"/>
              </a:xfrm>
              <a:prstGeom prst="rect">
                <a:avLst/>
              </a:prstGeom>
              <a:solidFill>
                <a:schemeClr val="bg1"/>
              </a:solidFill>
              <a:ln>
                <a:noFill/>
              </a:ln>
              <a:effectLst/>
            </p:spPr>
            <p:txBody>
              <a:bodyPr lIns="182880" tIns="182880" rIns="182880" bIns="182880">
                <a:spAutoFit/>
              </a:bodyPr>
              <a:lstStyle/>
              <a:p>
                <a:pPr eaLnBrk="1" hangingPunct="1"/>
                <a:r>
                  <a:rPr lang="en-US" sz="2000" b="1" dirty="0">
                    <a:latin typeface="Calibri" pitchFamily="34" charset="0"/>
                  </a:rPr>
                  <a:t>Genigraphics®</a:t>
                </a:r>
                <a:r>
                  <a:rPr lang="en-US" sz="2000" dirty="0">
                    <a:latin typeface="Calibri" pitchFamily="34" charset="0"/>
                  </a:rPr>
                  <a:t> has provided this template to assist in preparation of a medical or scientific research poster. The dimensions are set to 21” high by 45” wide (half scale) for printing at 200% to produce a 42” high by 90” wide poster. Prints can be scaled up or down in size to any dimension with a 7:15 aspect ratio. For example, if you order a 35” x 75” poster using this template, we will print the file at 166.6% of its original size. </a:t>
                </a:r>
                <a:r>
                  <a:rPr lang="en-US" sz="2000" b="1" dirty="0">
                    <a:latin typeface="Calibri" pitchFamily="34" charset="0"/>
                  </a:rPr>
                  <a:t>The most critical factor is that your template and poster dimensions must be proportional:</a:t>
                </a:r>
              </a:p>
              <a:p>
                <a:pPr eaLnBrk="1" hangingPunct="1"/>
                <a:endParaRPr lang="en-US" sz="2000" b="1" dirty="0">
                  <a:latin typeface="Calibri" pitchFamily="34" charset="0"/>
                </a:endParaRPr>
              </a:p>
              <a:p>
                <a:pPr eaLnBrk="1" hangingPunct="1"/>
                <a14:m>
                  <m:oMathPara xmlns:m="http://schemas.openxmlformats.org/officeDocument/2006/math">
                    <m:oMathParaPr>
                      <m:jc m:val="centerGroup"/>
                    </m:oMathParaPr>
                    <m:oMath xmlns:m="http://schemas.openxmlformats.org/officeDocument/2006/math">
                      <m:box>
                        <m:boxPr>
                          <m:ctrlPr>
                            <a:rPr lang="en-US" sz="2000" b="1" i="1">
                              <a:latin typeface="Cambria Math"/>
                            </a:rPr>
                          </m:ctrlPr>
                        </m:boxPr>
                        <m:e>
                          <m:f>
                            <m:fPr>
                              <m:ctrlPr>
                                <a:rPr lang="en-US" sz="2000" b="1" i="1">
                                  <a:latin typeface="Cambria Math"/>
                                </a:rPr>
                              </m:ctrlPr>
                            </m:fPr>
                            <m:num>
                              <m:r>
                                <a:rPr lang="en-US" sz="2000" b="1" i="1">
                                  <a:latin typeface="Cambria Math"/>
                                </a:rPr>
                                <m:t>𝒕𝒆𝒎𝒑𝒍𝒂𝒕𝒆</m:t>
                              </m:r>
                              <m:r>
                                <a:rPr lang="en-US" sz="2000" b="1" i="1">
                                  <a:latin typeface="Cambria Math"/>
                                </a:rPr>
                                <m:t> </m:t>
                              </m:r>
                              <m:r>
                                <a:rPr lang="en-US" sz="2000" b="1" i="1">
                                  <a:latin typeface="Cambria Math"/>
                                </a:rPr>
                                <m:t>𝒉𝒆𝒊𝒈𝒉𝒕</m:t>
                              </m:r>
                            </m:num>
                            <m:den>
                              <m:r>
                                <a:rPr lang="en-US" sz="2000" b="1" i="1">
                                  <a:latin typeface="Cambria Math"/>
                                </a:rPr>
                                <m:t>𝒕𝒆𝒎𝒑𝒍𝒂𝒕𝒆</m:t>
                              </m:r>
                              <m:r>
                                <a:rPr lang="en-US" sz="2000" b="1" i="1">
                                  <a:latin typeface="Cambria Math"/>
                                </a:rPr>
                                <m:t> </m:t>
                              </m:r>
                              <m:r>
                                <a:rPr lang="en-US" sz="2000" b="1" i="1">
                                  <a:latin typeface="Cambria Math"/>
                                </a:rPr>
                                <m:t>𝒘𝒊𝒅𝒕𝒉</m:t>
                              </m:r>
                            </m:den>
                          </m:f>
                        </m:e>
                      </m:box>
                      <m:r>
                        <a:rPr lang="en-US" sz="2000" b="1" i="1">
                          <a:latin typeface="Cambria Math"/>
                        </a:rPr>
                        <m:t> = </m:t>
                      </m:r>
                      <m:box>
                        <m:boxPr>
                          <m:ctrlPr>
                            <a:rPr lang="en-US" sz="2000" b="1" i="1">
                              <a:latin typeface="Cambria Math"/>
                            </a:rPr>
                          </m:ctrlPr>
                        </m:boxPr>
                        <m:e>
                          <m:f>
                            <m:fPr>
                              <m:ctrlPr>
                                <a:rPr lang="en-US" sz="2000" b="1" i="1">
                                  <a:latin typeface="Cambria Math"/>
                                </a:rPr>
                              </m:ctrlPr>
                            </m:fPr>
                            <m:num>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𝒉𝒆𝒊𝒈𝒉𝒕</m:t>
                              </m:r>
                            </m:num>
                            <m:den>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𝒘𝒊𝒅𝒕𝒉</m:t>
                              </m:r>
                            </m:den>
                          </m:f>
                        </m:e>
                      </m:box>
                    </m:oMath>
                  </m:oMathPara>
                </a14:m>
                <a:endParaRPr lang="en-US" sz="2000" b="1" dirty="0">
                  <a:latin typeface="Calibri" pitchFamily="34" charset="0"/>
                </a:endParaRPr>
              </a:p>
              <a:p>
                <a:pPr eaLnBrk="1" hangingPunct="1"/>
                <a:endParaRPr lang="en-US" sz="2000" dirty="0">
                  <a:latin typeface="Calibri" pitchFamily="34" charset="0"/>
                </a:endParaRPr>
              </a:p>
              <a:p>
                <a:pPr eaLnBrk="1" hangingPunct="1"/>
                <a:r>
                  <a:rPr lang="en-US" sz="2000" dirty="0">
                    <a:latin typeface="Calibri" pitchFamily="34" charset="0"/>
                  </a:rPr>
                  <a:t>Order your poster from Genigraphics and we will perform a free design review and advise you if we see anything that may be a concern for printing. We’ll even help tidy things up.</a:t>
                </a:r>
              </a:p>
              <a:p>
                <a:pPr eaLnBrk="1" hangingPunct="1"/>
                <a:endParaRPr lang="en-US" sz="2000" dirty="0">
                  <a:latin typeface="Calibri" pitchFamily="34" charset="0"/>
                </a:endParaRPr>
              </a:p>
              <a:p>
                <a:pPr eaLnBrk="1" hangingPunct="1"/>
                <a:r>
                  <a:rPr lang="en-US" sz="2000" dirty="0">
                    <a:latin typeface="Calibri" pitchFamily="34" charset="0"/>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3222" name="Text Box 150"/>
              <p:cNvSpPr txBox="1">
                <a:spLocks noRot="1" noChangeAspect="1" noMove="1" noResize="1" noEditPoints="1" noAdjustHandles="1" noChangeArrowheads="1" noChangeShapeType="1" noTextEdit="1"/>
              </p:cNvSpPr>
              <p:nvPr/>
            </p:nvSpPr>
            <p:spPr bwMode="auto">
              <a:xfrm>
                <a:off x="7312025" y="4028174"/>
                <a:ext cx="7769225" cy="8084649"/>
              </a:xfrm>
              <a:prstGeom prst="rect">
                <a:avLst/>
              </a:prstGeom>
              <a:blipFill rotWithShape="1">
                <a:blip r:embed="rId5"/>
                <a:stretch>
                  <a:fillRect r="-235"/>
                </a:stretch>
              </a:blipFill>
              <a:ln>
                <a:noFill/>
              </a:ln>
              <a:effectLst/>
            </p:spPr>
            <p:txBody>
              <a:bodyPr/>
              <a:lstStyle/>
              <a:p>
                <a:r>
                  <a:rPr lang="en-US">
                    <a:noFill/>
                  </a:rPr>
                  <a:t> </a:t>
                </a:r>
              </a:p>
            </p:txBody>
          </p:sp>
        </mc:Fallback>
      </mc:AlternateContent>
      <p:sp>
        <p:nvSpPr>
          <p:cNvPr id="3223" name="Text Box 151"/>
          <p:cNvSpPr txBox="1">
            <a:spLocks noChangeArrowheads="1"/>
          </p:cNvSpPr>
          <p:nvPr/>
        </p:nvSpPr>
        <p:spPr bwMode="auto">
          <a:xfrm>
            <a:off x="32678688" y="16118920"/>
            <a:ext cx="7769225" cy="2092881"/>
          </a:xfrm>
          <a:prstGeom prst="rect">
            <a:avLst/>
          </a:prstGeom>
          <a:solidFill>
            <a:schemeClr val="bg1"/>
          </a:solidFill>
          <a:ln>
            <a:noFill/>
          </a:ln>
          <a:effectLst/>
        </p:spPr>
        <p:txBody>
          <a:bodyPr lIns="182880" tIns="182880" rIns="182880" bIns="182880">
            <a:spAutoFit/>
          </a:bodyPr>
          <a:lstStyle>
            <a:lvl1pPr marL="342900" indent="-342900">
              <a:defRPr>
                <a:solidFill>
                  <a:schemeClr val="tx1"/>
                </a:solidFill>
                <a:latin typeface="Arial" charset="0"/>
              </a:defRPr>
            </a:lvl1pPr>
            <a:lvl2pPr marL="800100" indent="-342900">
              <a:defRPr>
                <a:solidFill>
                  <a:schemeClr val="tx1"/>
                </a:solidFill>
                <a:latin typeface="Arial" charset="0"/>
              </a:defRPr>
            </a:lvl2pPr>
            <a:lvl3pPr marL="1257300" indent="-342900">
              <a:defRPr>
                <a:solidFill>
                  <a:schemeClr val="tx1"/>
                </a:solidFill>
                <a:latin typeface="Arial" charset="0"/>
              </a:defRPr>
            </a:lvl3pPr>
            <a:lvl4pPr marL="1714500" indent="-342900">
              <a:defRPr>
                <a:solidFill>
                  <a:schemeClr val="tx1"/>
                </a:solidFill>
                <a:latin typeface="Arial" charset="0"/>
              </a:defRPr>
            </a:lvl4pPr>
            <a:lvl5pPr marL="2171700" indent="-342900">
              <a:defRPr>
                <a:solidFill>
                  <a:schemeClr val="tx1"/>
                </a:solidFill>
                <a:latin typeface="Arial" charset="0"/>
              </a:defRPr>
            </a:lvl5pPr>
            <a:lvl6pPr marL="2628900" indent="-342900" fontAlgn="base">
              <a:spcBef>
                <a:spcPct val="0"/>
              </a:spcBef>
              <a:spcAft>
                <a:spcPct val="0"/>
              </a:spcAft>
              <a:defRPr>
                <a:solidFill>
                  <a:schemeClr val="tx1"/>
                </a:solidFill>
                <a:latin typeface="Arial" charset="0"/>
              </a:defRPr>
            </a:lvl6pPr>
            <a:lvl7pPr marL="3086100" indent="-342900" fontAlgn="base">
              <a:spcBef>
                <a:spcPct val="0"/>
              </a:spcBef>
              <a:spcAft>
                <a:spcPct val="0"/>
              </a:spcAft>
              <a:defRPr>
                <a:solidFill>
                  <a:schemeClr val="tx1"/>
                </a:solidFill>
                <a:latin typeface="Arial" charset="0"/>
              </a:defRPr>
            </a:lvl7pPr>
            <a:lvl8pPr marL="3543300" indent="-342900" fontAlgn="base">
              <a:spcBef>
                <a:spcPct val="0"/>
              </a:spcBef>
              <a:spcAft>
                <a:spcPct val="0"/>
              </a:spcAft>
              <a:defRPr>
                <a:solidFill>
                  <a:schemeClr val="tx1"/>
                </a:solidFill>
                <a:latin typeface="Arial" charset="0"/>
              </a:defRPr>
            </a:lvl8pPr>
            <a:lvl9pPr marL="4000500" indent="-342900" fontAlgn="base">
              <a:spcBef>
                <a:spcPct val="0"/>
              </a:spcBef>
              <a:spcAft>
                <a:spcPct val="0"/>
              </a:spcAft>
              <a:defRPr>
                <a:solidFill>
                  <a:schemeClr val="tx1"/>
                </a:solidFill>
                <a:latin typeface="Arial" charset="0"/>
              </a:defRPr>
            </a:lvl9pPr>
          </a:lstStyle>
          <a:p>
            <a:pPr>
              <a:spcAft>
                <a:spcPct val="50000"/>
              </a:spcAft>
              <a:buFontTx/>
              <a:buAutoNum type="arabicPeriod"/>
            </a:pPr>
            <a:r>
              <a:rPr lang="en-US" sz="1600" dirty="0">
                <a:latin typeface="Calibri" pitchFamily="34" charset="0"/>
              </a:rPr>
              <a:t>Click here to insert your References. Type it in or copy and paste from your Word document or other source.</a:t>
            </a:r>
          </a:p>
          <a:p>
            <a:pPr>
              <a:spcAft>
                <a:spcPct val="50000"/>
              </a:spcAft>
              <a:buFontTx/>
              <a:buAutoNum type="arabicPeriod"/>
            </a:pPr>
            <a:r>
              <a:rPr lang="en-US" sz="1600" dirty="0">
                <a:latin typeface="Calibri" pitchFamily="34" charset="0"/>
              </a:rPr>
              <a:t>This text is in </a:t>
            </a:r>
            <a:r>
              <a:rPr lang="en-US" sz="1600" dirty="0" smtClean="0">
                <a:latin typeface="Calibri" pitchFamily="34" charset="0"/>
              </a:rPr>
              <a:t>Calibri </a:t>
            </a:r>
            <a:r>
              <a:rPr lang="en-US" sz="1600" dirty="0">
                <a:latin typeface="Calibri" pitchFamily="34" charset="0"/>
              </a:rPr>
              <a:t>16pt (equivalent to 32pt when printed) and is easily readable up to 5 feet away on a 42” x 90” poster (file printed at 200%).</a:t>
            </a:r>
          </a:p>
          <a:p>
            <a:pPr>
              <a:spcAft>
                <a:spcPct val="50000"/>
              </a:spcAft>
              <a:buFontTx/>
              <a:buAutoNum type="arabicPeriod"/>
            </a:pPr>
            <a:r>
              <a:rPr lang="en-US" sz="1600" dirty="0">
                <a:latin typeface="Calibri" pitchFamily="34" charset="0"/>
              </a:rPr>
              <a:t>The line spacing is set to add one-half of a line height after each entry. Select ‘Format, Line Spacing’ to adjust this setting.</a:t>
            </a:r>
          </a:p>
        </p:txBody>
      </p:sp>
      <p:sp>
        <p:nvSpPr>
          <p:cNvPr id="3224" name="Text Box 152"/>
          <p:cNvSpPr txBox="1">
            <a:spLocks noChangeArrowheads="1"/>
          </p:cNvSpPr>
          <p:nvPr/>
        </p:nvSpPr>
        <p:spPr bwMode="auto">
          <a:xfrm>
            <a:off x="24223663" y="4028174"/>
            <a:ext cx="7769225" cy="4678204"/>
          </a:xfrm>
          <a:prstGeom prst="rect">
            <a:avLst/>
          </a:prstGeom>
          <a:solidFill>
            <a:schemeClr val="bg1"/>
          </a:solidFill>
          <a:ln>
            <a:noFill/>
          </a:ln>
          <a:effectLst/>
        </p:spPr>
        <p:txBody>
          <a:bodyPr lIns="182880" tIns="182880" rIns="182880" bIns="182880">
            <a:spAutoFit/>
          </a:bodyPr>
          <a:lstStyle/>
          <a:p>
            <a:pPr eaLnBrk="1" hangingPunct="1"/>
            <a:r>
              <a:rPr lang="en-US" sz="2000" dirty="0" smtClean="0">
                <a:latin typeface="Calibri" pitchFamily="34" charset="0"/>
              </a:rPr>
              <a:t>Click here to insert your Results text. Type it in or copy and paste from your Word document or other source.</a:t>
            </a:r>
          </a:p>
          <a:p>
            <a:pPr eaLnBrk="1" hangingPunct="1"/>
            <a:endParaRPr lang="en-US" sz="2000" dirty="0" smtClean="0">
              <a:latin typeface="Calibri" pitchFamily="34" charset="0"/>
            </a:endParaRPr>
          </a:p>
          <a:p>
            <a:pPr eaLnBrk="1" hangingPunct="1"/>
            <a:r>
              <a:rPr lang="en-US" sz="2000" dirty="0" smtClean="0">
                <a:latin typeface="Calibri" pitchFamily="34" charset="0"/>
              </a:rPr>
              <a:t>Speaking of Results, yours will look better if you remember to run a spell-check on your poster! After you’ve added your content click on </a:t>
            </a:r>
            <a:r>
              <a:rPr lang="en-US" sz="2000" b="1" dirty="0" smtClean="0">
                <a:latin typeface="Calibri" pitchFamily="34" charset="0"/>
              </a:rPr>
              <a:t>Review</a:t>
            </a:r>
            <a:r>
              <a:rPr lang="en-US" sz="2000" dirty="0" smtClean="0">
                <a:latin typeface="Calibri" pitchFamily="34" charset="0"/>
              </a:rPr>
              <a:t>, </a:t>
            </a:r>
            <a:r>
              <a:rPr lang="en-US" sz="2000" b="1" dirty="0" smtClean="0">
                <a:latin typeface="Calibri" pitchFamily="34" charset="0"/>
              </a:rPr>
              <a:t>Spelling</a:t>
            </a:r>
            <a:r>
              <a:rPr lang="en-US" sz="2000" dirty="0" smtClean="0">
                <a:latin typeface="Calibri" pitchFamily="34" charset="0"/>
              </a:rPr>
              <a:t>, or press F7.</a:t>
            </a:r>
          </a:p>
          <a:p>
            <a:pPr eaLnBrk="1" hangingPunct="1"/>
            <a:endParaRPr lang="en-US" sz="2000" dirty="0" smtClean="0">
              <a:latin typeface="Calibri" pitchFamily="34" charset="0"/>
            </a:endParaRPr>
          </a:p>
          <a:p>
            <a:pPr eaLnBrk="1" hangingPunct="1"/>
            <a:r>
              <a:rPr lang="en-US" sz="2000" dirty="0" smtClean="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smtClean="0">
              <a:latin typeface="Calibri" pitchFamily="34" charset="0"/>
            </a:endParaRPr>
          </a:p>
          <a:p>
            <a:pPr eaLnBrk="1" hangingPunct="1"/>
            <a:r>
              <a:rPr lang="en-US" sz="2000" dirty="0" smtClean="0">
                <a:latin typeface="Calibri" pitchFamily="34" charset="0"/>
              </a:rPr>
              <a:t>Zoom out to 200% to preview what this will look like on your printed poster.</a:t>
            </a:r>
            <a:endParaRPr lang="en-US" sz="2000" dirty="0">
              <a:latin typeface="Calibri" pitchFamily="34" charset="0"/>
            </a:endParaRPr>
          </a:p>
        </p:txBody>
      </p:sp>
      <p:sp>
        <p:nvSpPr>
          <p:cNvPr id="72" name="Text Box 240"/>
          <p:cNvSpPr txBox="1">
            <a:spLocks noChangeArrowheads="1"/>
          </p:cNvSpPr>
          <p:nvPr/>
        </p:nvSpPr>
        <p:spPr bwMode="auto">
          <a:xfrm>
            <a:off x="24223663" y="18255398"/>
            <a:ext cx="2890138" cy="361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b="1" dirty="0">
                <a:solidFill>
                  <a:schemeClr val="accent1">
                    <a:lumMod val="50000"/>
                  </a:schemeClr>
                </a:solidFill>
                <a:latin typeface="Calibri" pitchFamily="34" charset="0"/>
              </a:rPr>
              <a:t>Chart 1.</a:t>
            </a:r>
            <a:r>
              <a:rPr lang="en-US" dirty="0">
                <a:solidFill>
                  <a:schemeClr val="accent1">
                    <a:lumMod val="50000"/>
                  </a:schemeClr>
                </a:solidFill>
                <a:latin typeface="Calibri" pitchFamily="34" charset="0"/>
              </a:rPr>
              <a:t> Label in </a:t>
            </a:r>
            <a:r>
              <a:rPr lang="en-US" dirty="0" smtClean="0">
                <a:solidFill>
                  <a:schemeClr val="accent1">
                    <a:lumMod val="50000"/>
                  </a:schemeClr>
                </a:solidFill>
                <a:latin typeface="Calibri" pitchFamily="34" charset="0"/>
              </a:rPr>
              <a:t>18pt </a:t>
            </a:r>
            <a:r>
              <a:rPr lang="en-US" dirty="0">
                <a:solidFill>
                  <a:schemeClr val="accent1">
                    <a:lumMod val="50000"/>
                  </a:schemeClr>
                </a:solidFill>
                <a:latin typeface="Calibri" pitchFamily="34" charset="0"/>
              </a:rPr>
              <a:t>Calibri.</a:t>
            </a:r>
          </a:p>
        </p:txBody>
      </p:sp>
      <p:sp>
        <p:nvSpPr>
          <p:cNvPr id="73" name="Text Box 241"/>
          <p:cNvSpPr txBox="1">
            <a:spLocks noChangeArrowheads="1"/>
          </p:cNvSpPr>
          <p:nvPr/>
        </p:nvSpPr>
        <p:spPr bwMode="auto">
          <a:xfrm>
            <a:off x="24223663" y="8991600"/>
            <a:ext cx="2874301" cy="3616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3814" tIns="41907" rIns="83814" bIns="41907">
            <a:spAutoFit/>
          </a:bodyPr>
          <a:lstStyle>
            <a:lvl1pPr defTabSz="4022725">
              <a:defRPr>
                <a:solidFill>
                  <a:schemeClr val="tx1"/>
                </a:solidFill>
                <a:latin typeface="Arial" pitchFamily="34" charset="0"/>
              </a:defRPr>
            </a:lvl1pPr>
            <a:lvl2pPr marL="419100" defTabSz="4022725">
              <a:defRPr>
                <a:solidFill>
                  <a:schemeClr val="tx1"/>
                </a:solidFill>
                <a:latin typeface="Arial" pitchFamily="34" charset="0"/>
              </a:defRPr>
            </a:lvl2pPr>
            <a:lvl3pPr marL="838200" defTabSz="4022725">
              <a:defRPr>
                <a:solidFill>
                  <a:schemeClr val="tx1"/>
                </a:solidFill>
                <a:latin typeface="Arial" pitchFamily="34" charset="0"/>
              </a:defRPr>
            </a:lvl3pPr>
            <a:lvl4pPr marL="1257300" defTabSz="4022725">
              <a:defRPr>
                <a:solidFill>
                  <a:schemeClr val="tx1"/>
                </a:solidFill>
                <a:latin typeface="Arial" pitchFamily="34" charset="0"/>
              </a:defRPr>
            </a:lvl4pPr>
            <a:lvl5pPr marL="1676400" defTabSz="4022725">
              <a:defRPr>
                <a:solidFill>
                  <a:schemeClr val="tx1"/>
                </a:solidFill>
                <a:latin typeface="Arial" pitchFamily="34" charset="0"/>
              </a:defRPr>
            </a:lvl5pPr>
            <a:lvl6pPr marL="2133600" defTabSz="4022725" fontAlgn="base">
              <a:spcBef>
                <a:spcPct val="0"/>
              </a:spcBef>
              <a:spcAft>
                <a:spcPct val="0"/>
              </a:spcAft>
              <a:defRPr>
                <a:solidFill>
                  <a:schemeClr val="tx1"/>
                </a:solidFill>
                <a:latin typeface="Arial" pitchFamily="34" charset="0"/>
              </a:defRPr>
            </a:lvl6pPr>
            <a:lvl7pPr marL="2590800" defTabSz="4022725" fontAlgn="base">
              <a:spcBef>
                <a:spcPct val="0"/>
              </a:spcBef>
              <a:spcAft>
                <a:spcPct val="0"/>
              </a:spcAft>
              <a:defRPr>
                <a:solidFill>
                  <a:schemeClr val="tx1"/>
                </a:solidFill>
                <a:latin typeface="Arial" pitchFamily="34" charset="0"/>
              </a:defRPr>
            </a:lvl7pPr>
            <a:lvl8pPr marL="3048000" defTabSz="4022725" fontAlgn="base">
              <a:spcBef>
                <a:spcPct val="0"/>
              </a:spcBef>
              <a:spcAft>
                <a:spcPct val="0"/>
              </a:spcAft>
              <a:defRPr>
                <a:solidFill>
                  <a:schemeClr val="tx1"/>
                </a:solidFill>
                <a:latin typeface="Arial" pitchFamily="34" charset="0"/>
              </a:defRPr>
            </a:lvl8pPr>
            <a:lvl9pPr marL="3505200" defTabSz="4022725" fontAlgn="base">
              <a:spcBef>
                <a:spcPct val="0"/>
              </a:spcBef>
              <a:spcAft>
                <a:spcPct val="0"/>
              </a:spcAft>
              <a:defRPr>
                <a:solidFill>
                  <a:schemeClr val="tx1"/>
                </a:solidFill>
                <a:latin typeface="Arial" pitchFamily="34" charset="0"/>
              </a:defRPr>
            </a:lvl9pPr>
          </a:lstStyle>
          <a:p>
            <a:pPr algn="ctr"/>
            <a:r>
              <a:rPr lang="en-US" b="1" dirty="0">
                <a:solidFill>
                  <a:schemeClr val="accent1">
                    <a:lumMod val="50000"/>
                  </a:schemeClr>
                </a:solidFill>
                <a:latin typeface="Calibri" pitchFamily="34" charset="0"/>
              </a:rPr>
              <a:t>Table 1.</a:t>
            </a:r>
            <a:r>
              <a:rPr lang="en-US" dirty="0">
                <a:solidFill>
                  <a:schemeClr val="accent1">
                    <a:lumMod val="50000"/>
                  </a:schemeClr>
                </a:solidFill>
                <a:latin typeface="Calibri" pitchFamily="34" charset="0"/>
              </a:rPr>
              <a:t> Label in </a:t>
            </a:r>
            <a:r>
              <a:rPr lang="en-US" dirty="0" smtClean="0">
                <a:solidFill>
                  <a:schemeClr val="accent1">
                    <a:lumMod val="50000"/>
                  </a:schemeClr>
                </a:solidFill>
                <a:latin typeface="Calibri" pitchFamily="34" charset="0"/>
              </a:rPr>
              <a:t>18pt </a:t>
            </a:r>
            <a:r>
              <a:rPr lang="en-US" dirty="0">
                <a:solidFill>
                  <a:schemeClr val="accent1">
                    <a:lumMod val="50000"/>
                  </a:schemeClr>
                </a:solidFill>
                <a:latin typeface="Calibri" pitchFamily="34" charset="0"/>
              </a:rPr>
              <a:t>Calibri.</a:t>
            </a:r>
          </a:p>
        </p:txBody>
      </p:sp>
      <p:graphicFrame>
        <p:nvGraphicFramePr>
          <p:cNvPr id="74" name="Content Placeholder 114" descr="Sample table with 4 columns, 7 rows." title="Sample Table"/>
          <p:cNvGraphicFramePr>
            <a:graphicFrameLocks/>
          </p:cNvGraphicFramePr>
          <p:nvPr>
            <p:extLst>
              <p:ext uri="{D42A27DB-BD31-4B8C-83A1-F6EECF244321}">
                <p14:modId xmlns:p14="http://schemas.microsoft.com/office/powerpoint/2010/main" val="1348627431"/>
              </p:ext>
            </p:extLst>
          </p:nvPr>
        </p:nvGraphicFramePr>
        <p:xfrm>
          <a:off x="24234911" y="9525000"/>
          <a:ext cx="7756028" cy="4024160"/>
        </p:xfrm>
        <a:graphic>
          <a:graphicData uri="http://schemas.openxmlformats.org/drawingml/2006/table">
            <a:tbl>
              <a:tblPr firstRow="1" bandRow="1">
                <a:tableStyleId>{B301B821-A1FF-4177-AEE7-76D212191A09}</a:tableStyleId>
              </a:tblPr>
              <a:tblGrid>
                <a:gridCol w="1939007"/>
                <a:gridCol w="1939007"/>
                <a:gridCol w="1939007"/>
                <a:gridCol w="1939007"/>
              </a:tblGrid>
              <a:tr h="574880">
                <a:tc>
                  <a:txBody>
                    <a:bodyPr/>
                    <a:lstStyle/>
                    <a:p>
                      <a:endParaRPr lang="en-US" sz="2000" dirty="0"/>
                    </a:p>
                  </a:txBody>
                  <a:tcPr marL="111760" marR="111760" marT="41910" marB="41910" anchor="ctr"/>
                </a:tc>
                <a:tc>
                  <a:txBody>
                    <a:bodyPr/>
                    <a:lstStyle/>
                    <a:p>
                      <a:pPr algn="ctr"/>
                      <a:r>
                        <a:rPr lang="en-US" sz="2000" dirty="0" smtClean="0"/>
                        <a:t>Heading</a:t>
                      </a:r>
                      <a:endParaRPr lang="en-US" sz="2000" dirty="0"/>
                    </a:p>
                  </a:txBody>
                  <a:tcPr marL="111760" marR="111760" marT="41910" marB="41910" anchor="ctr"/>
                </a:tc>
                <a:tc>
                  <a:txBody>
                    <a:bodyPr/>
                    <a:lstStyle/>
                    <a:p>
                      <a:pPr algn="ctr"/>
                      <a:r>
                        <a:rPr lang="en-US" sz="2000" dirty="0" smtClean="0"/>
                        <a:t>Heading</a:t>
                      </a:r>
                      <a:endParaRPr lang="en-US" sz="2000" dirty="0"/>
                    </a:p>
                  </a:txBody>
                  <a:tcPr marL="111760" marR="111760" marT="41910" marB="41910" anchor="ctr"/>
                </a:tc>
                <a:tc>
                  <a:txBody>
                    <a:bodyPr/>
                    <a:lstStyle/>
                    <a:p>
                      <a:pPr algn="ctr"/>
                      <a:r>
                        <a:rPr lang="en-US" sz="2000" dirty="0" smtClean="0"/>
                        <a:t>Heading</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800</a:t>
                      </a:r>
                      <a:endParaRPr lang="en-US" sz="2000" dirty="0"/>
                    </a:p>
                  </a:txBody>
                  <a:tcPr marL="111760" marR="111760" marT="41910" marB="41910" anchor="ctr"/>
                </a:tc>
                <a:tc>
                  <a:txBody>
                    <a:bodyPr/>
                    <a:lstStyle/>
                    <a:p>
                      <a:pPr algn="ctr"/>
                      <a:r>
                        <a:rPr lang="en-US" sz="2000" dirty="0" smtClean="0"/>
                        <a:t>790</a:t>
                      </a:r>
                      <a:endParaRPr lang="en-US" sz="2000" dirty="0"/>
                    </a:p>
                  </a:txBody>
                  <a:tcPr marL="111760" marR="111760" marT="41910" marB="41910" anchor="ctr"/>
                </a:tc>
                <a:tc>
                  <a:txBody>
                    <a:bodyPr/>
                    <a:lstStyle/>
                    <a:p>
                      <a:pPr algn="ctr"/>
                      <a:r>
                        <a:rPr lang="en-US" sz="2000" dirty="0" smtClean="0"/>
                        <a:t>4001</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356</a:t>
                      </a:r>
                    </a:p>
                  </a:txBody>
                  <a:tcPr marL="111760" marR="111760" marT="41910" marB="41910" anchor="ctr"/>
                </a:tc>
                <a:tc>
                  <a:txBody>
                    <a:bodyPr/>
                    <a:lstStyle/>
                    <a:p>
                      <a:pPr algn="ctr"/>
                      <a:r>
                        <a:rPr lang="en-US" sz="2000" dirty="0" smtClean="0"/>
                        <a:t>856</a:t>
                      </a:r>
                      <a:endParaRPr lang="en-US" sz="2000" dirty="0"/>
                    </a:p>
                  </a:txBody>
                  <a:tcPr marL="111760" marR="111760" marT="41910" marB="41910" anchor="ctr"/>
                </a:tc>
                <a:tc>
                  <a:txBody>
                    <a:bodyPr/>
                    <a:lstStyle/>
                    <a:p>
                      <a:pPr algn="ctr"/>
                      <a:r>
                        <a:rPr lang="en-US" sz="2000" dirty="0" smtClean="0"/>
                        <a:t>290</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228</a:t>
                      </a:r>
                      <a:endParaRPr lang="en-US" sz="2000" dirty="0"/>
                    </a:p>
                  </a:txBody>
                  <a:tcPr marL="111760" marR="111760" marT="41910" marB="41910" anchor="ctr"/>
                </a:tc>
                <a:tc>
                  <a:txBody>
                    <a:bodyPr/>
                    <a:lstStyle/>
                    <a:p>
                      <a:pPr algn="ctr"/>
                      <a:r>
                        <a:rPr lang="en-US" sz="2000" dirty="0" smtClean="0"/>
                        <a:t>134</a:t>
                      </a:r>
                      <a:endParaRPr lang="en-US" sz="2000" dirty="0"/>
                    </a:p>
                  </a:txBody>
                  <a:tcPr marL="111760" marR="111760" marT="41910" marB="41910" anchor="ctr"/>
                </a:tc>
                <a:tc>
                  <a:txBody>
                    <a:bodyPr/>
                    <a:lstStyle/>
                    <a:p>
                      <a:pPr algn="ctr"/>
                      <a:r>
                        <a:rPr lang="en-US" sz="2000" dirty="0" smtClean="0"/>
                        <a:t>238</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954</a:t>
                      </a:r>
                      <a:endParaRPr lang="en-US" sz="2000" dirty="0"/>
                    </a:p>
                  </a:txBody>
                  <a:tcPr marL="111760" marR="111760" marT="41910" marB="41910" anchor="ctr"/>
                </a:tc>
                <a:tc>
                  <a:txBody>
                    <a:bodyPr/>
                    <a:lstStyle/>
                    <a:p>
                      <a:pPr algn="ctr"/>
                      <a:r>
                        <a:rPr lang="en-US" sz="2000" dirty="0" smtClean="0"/>
                        <a:t>875</a:t>
                      </a:r>
                      <a:endParaRPr lang="en-US" sz="2000" dirty="0"/>
                    </a:p>
                  </a:txBody>
                  <a:tcPr marL="111760" marR="111760" marT="41910" marB="41910" anchor="ctr"/>
                </a:tc>
                <a:tc>
                  <a:txBody>
                    <a:bodyPr/>
                    <a:lstStyle/>
                    <a:p>
                      <a:pPr algn="ctr"/>
                      <a:r>
                        <a:rPr lang="en-US" sz="2000" dirty="0" smtClean="0"/>
                        <a:t>976</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324</a:t>
                      </a:r>
                      <a:endParaRPr lang="en-US" sz="2000" dirty="0"/>
                    </a:p>
                  </a:txBody>
                  <a:tcPr marL="111760" marR="111760" marT="41910" marB="41910" anchor="ctr"/>
                </a:tc>
                <a:tc>
                  <a:txBody>
                    <a:bodyPr/>
                    <a:lstStyle/>
                    <a:p>
                      <a:pPr algn="ctr"/>
                      <a:r>
                        <a:rPr lang="en-US" sz="2000" dirty="0" smtClean="0"/>
                        <a:t>325</a:t>
                      </a:r>
                      <a:endParaRPr lang="en-US" sz="2000" dirty="0"/>
                    </a:p>
                  </a:txBody>
                  <a:tcPr marL="111760" marR="111760" marT="41910" marB="41910" anchor="ctr"/>
                </a:tc>
                <a:tc>
                  <a:txBody>
                    <a:bodyPr/>
                    <a:lstStyle/>
                    <a:p>
                      <a:pPr algn="ctr"/>
                      <a:r>
                        <a:rPr lang="en-US" sz="2000" dirty="0" smtClean="0"/>
                        <a:t>301</a:t>
                      </a:r>
                      <a:endParaRPr lang="en-US" sz="2000" dirty="0"/>
                    </a:p>
                  </a:txBody>
                  <a:tcPr marL="111760" marR="111760" marT="41910" marB="41910" anchor="ctr"/>
                </a:tc>
              </a:tr>
              <a:tr h="574880">
                <a:tc>
                  <a:txBody>
                    <a:bodyPr/>
                    <a:lstStyle/>
                    <a:p>
                      <a:r>
                        <a:rPr lang="en-US" sz="2000" dirty="0" smtClean="0"/>
                        <a:t>Item</a:t>
                      </a:r>
                      <a:endParaRPr lang="en-US" sz="2000" dirty="0"/>
                    </a:p>
                  </a:txBody>
                  <a:tcPr marL="111760" marR="111760" marT="41910" marB="41910" anchor="ctr"/>
                </a:tc>
                <a:tc>
                  <a:txBody>
                    <a:bodyPr/>
                    <a:lstStyle/>
                    <a:p>
                      <a:pPr algn="ctr"/>
                      <a:r>
                        <a:rPr lang="en-US" sz="2000" dirty="0" smtClean="0"/>
                        <a:t>199</a:t>
                      </a:r>
                      <a:endParaRPr lang="en-US" sz="2000" dirty="0"/>
                    </a:p>
                  </a:txBody>
                  <a:tcPr marL="111760" marR="111760" marT="41910" marB="41910" anchor="ctr"/>
                </a:tc>
                <a:tc>
                  <a:txBody>
                    <a:bodyPr/>
                    <a:lstStyle/>
                    <a:p>
                      <a:pPr algn="ctr"/>
                      <a:r>
                        <a:rPr lang="en-US" sz="2000" dirty="0" smtClean="0"/>
                        <a:t>137</a:t>
                      </a:r>
                      <a:endParaRPr lang="en-US" sz="2000" dirty="0"/>
                    </a:p>
                  </a:txBody>
                  <a:tcPr marL="111760" marR="111760" marT="41910" marB="41910" anchor="ctr"/>
                </a:tc>
                <a:tc>
                  <a:txBody>
                    <a:bodyPr/>
                    <a:lstStyle/>
                    <a:p>
                      <a:pPr algn="ctr"/>
                      <a:r>
                        <a:rPr lang="en-US" sz="2000" dirty="0" smtClean="0"/>
                        <a:t>186</a:t>
                      </a:r>
                      <a:endParaRPr lang="en-US" sz="2000" dirty="0"/>
                    </a:p>
                  </a:txBody>
                  <a:tcPr marL="111760" marR="111760" marT="41910" marB="41910" anchor="ctr"/>
                </a:tc>
              </a:tr>
            </a:tbl>
          </a:graphicData>
        </a:graphic>
      </p:graphicFrame>
      <p:graphicFrame>
        <p:nvGraphicFramePr>
          <p:cNvPr id="75" name="Chart 74"/>
          <p:cNvGraphicFramePr/>
          <p:nvPr>
            <p:extLst>
              <p:ext uri="{D42A27DB-BD31-4B8C-83A1-F6EECF244321}">
                <p14:modId xmlns:p14="http://schemas.microsoft.com/office/powerpoint/2010/main" val="4087840161"/>
              </p:ext>
            </p:extLst>
          </p:nvPr>
        </p:nvGraphicFramePr>
        <p:xfrm>
          <a:off x="24207621" y="14046215"/>
          <a:ext cx="7748925" cy="4089385"/>
        </p:xfrm>
        <a:graphic>
          <a:graphicData uri="http://schemas.openxmlformats.org/drawingml/2006/chart">
            <c:chart xmlns:c="http://schemas.openxmlformats.org/drawingml/2006/chart" xmlns:r="http://schemas.openxmlformats.org/officeDocument/2006/relationships" r:id="rId6"/>
          </a:graphicData>
        </a:graphic>
      </p:graphicFrame>
      <p:pic>
        <p:nvPicPr>
          <p:cNvPr id="76" name="Picture 7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6916400" y="7696200"/>
            <a:ext cx="5562600" cy="6135004"/>
          </a:xfrm>
          <a:prstGeom prst="rect">
            <a:avLst/>
          </a:prstGeom>
          <a:ln>
            <a:solidFill>
              <a:schemeClr val="tx2">
                <a:lumMod val="50000"/>
              </a:schemeClr>
            </a:solidFill>
          </a:ln>
        </p:spPr>
      </p:pic>
    </p:spTree>
  </p:cSld>
  <p:clrMapOvr>
    <a:masterClrMapping/>
  </p:clrMapOvr>
</p:sld>
</file>

<file path=ppt/theme/theme1.xml><?xml version="1.0" encoding="utf-8"?>
<a:theme xmlns:a="http://schemas.openxmlformats.org/drawingml/2006/main" name="Default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022725"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022725"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5062</TotalTime>
  <Words>1271</Words>
  <Application>Microsoft Office PowerPoint</Application>
  <PresentationFormat>Custom</PresentationFormat>
  <Paragraphs>100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Default Design</vt:lpstr>
      <vt:lpstr>PowerPoint Presentation</vt:lpstr>
    </vt:vector>
  </TitlesOfParts>
  <Company>Genigraphics 800.790.4001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42x90</dc:title>
  <dc:creator>Genigraphics 800.790.4001</dc:creator>
  <dc:description>To order poster prints visit us at www.genigraphics.com</dc:description>
  <cp:lastModifiedBy>Jay Larson</cp:lastModifiedBy>
  <cp:revision>51</cp:revision>
  <dcterms:created xsi:type="dcterms:W3CDTF">2008-05-03T03:01:56Z</dcterms:created>
  <dcterms:modified xsi:type="dcterms:W3CDTF">2015-09-10T22:15:29Z</dcterms:modified>
</cp:coreProperties>
</file>